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5" r:id="rId2"/>
    <p:sldId id="297"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6858000" cy="9144000"/>
  <p:defaultTextStyle>
    <a:defPPr defTabSz="914400">
      <a:defRPr lang="en-US" dirty="0"/>
    </a:defPPr>
    <a:lvl1pPr marL="0" algn="l" defTabSz="914400" rtl="0">
      <a:defRPr sz="1800" kern="1200" dirty="0">
        <a:solidFill>
          <a:schemeClr val="tx1"/>
        </a:solidFill>
        <a:latin typeface="+mn-lt"/>
        <a:ea typeface="+mn-ea"/>
        <a:cs typeface="+mn-cs"/>
      </a:defRPr>
    </a:lvl1pPr>
    <a:lvl2pPr marL="457200" algn="l" defTabSz="914400" rtl="0">
      <a:defRPr sz="1800" kern="1200" dirty="0">
        <a:solidFill>
          <a:schemeClr val="tx1"/>
        </a:solidFill>
        <a:latin typeface="+mn-lt"/>
        <a:ea typeface="+mn-ea"/>
        <a:cs typeface="+mn-cs"/>
      </a:defRPr>
    </a:lvl2pPr>
    <a:lvl3pPr marL="914400" algn="l" defTabSz="914400" rtl="0">
      <a:defRPr sz="1800" kern="1200" dirty="0">
        <a:solidFill>
          <a:schemeClr val="tx1"/>
        </a:solidFill>
        <a:latin typeface="+mn-lt"/>
        <a:ea typeface="+mn-ea"/>
        <a:cs typeface="+mn-cs"/>
      </a:defRPr>
    </a:lvl3pPr>
    <a:lvl4pPr marL="1371600" algn="l" defTabSz="914400" rtl="0">
      <a:defRPr sz="1800" kern="1200" dirty="0">
        <a:solidFill>
          <a:schemeClr val="tx1"/>
        </a:solidFill>
        <a:latin typeface="+mn-lt"/>
        <a:ea typeface="+mn-ea"/>
        <a:cs typeface="+mn-cs"/>
      </a:defRPr>
    </a:lvl4pPr>
    <a:lvl5pPr marL="1828800" algn="l" defTabSz="914400" rtl="0">
      <a:defRPr sz="1800" kern="1200" dirty="0">
        <a:solidFill>
          <a:schemeClr val="tx1"/>
        </a:solidFill>
        <a:latin typeface="+mn-lt"/>
        <a:ea typeface="+mn-ea"/>
        <a:cs typeface="+mn-cs"/>
      </a:defRPr>
    </a:lvl5pPr>
    <a:lvl6pPr marL="2286000" algn="l" defTabSz="914400" rtl="0">
      <a:defRPr sz="1800" kern="1200" dirty="0">
        <a:solidFill>
          <a:schemeClr val="tx1"/>
        </a:solidFill>
        <a:latin typeface="+mn-lt"/>
        <a:ea typeface="+mn-ea"/>
        <a:cs typeface="+mn-cs"/>
      </a:defRPr>
    </a:lvl6pPr>
    <a:lvl7pPr marL="2743200" algn="l" defTabSz="914400" rtl="0">
      <a:defRPr sz="1800" kern="1200" dirty="0">
        <a:solidFill>
          <a:schemeClr val="tx1"/>
        </a:solidFill>
        <a:latin typeface="+mn-lt"/>
        <a:ea typeface="+mn-ea"/>
        <a:cs typeface="+mn-cs"/>
      </a:defRPr>
    </a:lvl7pPr>
    <a:lvl8pPr marL="3200400" algn="l" defTabSz="914400" rtl="0">
      <a:defRPr sz="1800" kern="1200" dirty="0">
        <a:solidFill>
          <a:schemeClr val="tx1"/>
        </a:solidFill>
        <a:latin typeface="+mn-lt"/>
        <a:ea typeface="+mn-ea"/>
        <a:cs typeface="+mn-cs"/>
      </a:defRPr>
    </a:lvl8pPr>
    <a:lvl9pPr marL="3657600" algn="l" defTabSz="914400" rtl="0">
      <a:defRPr sz="1800" kern="1200" dirty="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p:restoredTop sz="94660"/>
  </p:normalViewPr>
  <p:slideViewPr>
    <p:cSldViewPr snapToGrid="0">
      <p:cViewPr varScale="1">
        <p:scale>
          <a:sx n="161" d="100"/>
          <a:sy n="161" d="100"/>
        </p:scale>
        <p:origin x="308"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1524000" y="1122363"/>
            <a:ext cx="9144000" cy="2387600"/>
          </a:xfrm>
          <a:ln>
            <a:headEnd type="none"/>
            <a:tailEnd type="none"/>
          </a:ln>
        </p:spPr>
        <p:txBody>
          <a:bodyPr wrap="square" anchor="b"/>
          <a:lstStyle>
            <a:lvl1pPr algn="ctr">
              <a:defRPr sz="6000" dirty="0"/>
            </a:lvl1pPr>
          </a:lstStyle>
          <a:p>
            <a:r>
              <a:rPr lang="en-US" dirty="0"/>
              <a:t>Click to edit Master title style</a:t>
            </a:r>
          </a:p>
        </p:txBody>
      </p:sp>
      <p:sp>
        <p:nvSpPr>
          <p:cNvPr id="3" name="Subtitle 2"/>
          <p:cNvSpPr>
            <a:spLocks noGrp="1"/>
          </p:cNvSpPr>
          <p:nvPr>
            <p:ph type="subTitle" idx="1"/>
          </p:nvPr>
        </p:nvSpPr>
        <p:spPr bwMode="white">
          <a:xfrm>
            <a:off x="1524000" y="3602038"/>
            <a:ext cx="9144000" cy="1655762"/>
          </a:xfrm>
          <a:ln>
            <a:headEnd type="none"/>
            <a:tailEnd type="none"/>
          </a:ln>
        </p:spPr>
        <p:txBody>
          <a:bodyPr wrap="square"/>
          <a:lstStyle>
            <a:lvl1pPr marL="0" indent="0" algn="ctr">
              <a:buNone/>
              <a:defRPr sz="2400" dirty="0"/>
            </a:lvl1pPr>
            <a:lvl2pPr marL="457200" indent="0" algn="ctr">
              <a:buNone/>
              <a:defRPr sz="2000" dirty="0"/>
            </a:lvl2pPr>
            <a:lvl3pPr marL="914400" indent="0" algn="ctr">
              <a:buNone/>
              <a:defRPr sz="1800" dirty="0"/>
            </a:lvl3pPr>
            <a:lvl4pPr marL="1371600" indent="0" algn="ctr">
              <a:buNone/>
              <a:defRPr sz="1600" dirty="0"/>
            </a:lvl4pPr>
            <a:lvl5pPr marL="1828800" indent="0" algn="ctr">
              <a:buNone/>
              <a:defRPr sz="1600" dirty="0"/>
            </a:lvl5pPr>
            <a:lvl6pPr marL="2286000" indent="0" algn="ctr">
              <a:buNone/>
              <a:defRPr sz="1600" dirty="0"/>
            </a:lvl6pPr>
            <a:lvl7pPr marL="2743200" indent="0" algn="ctr">
              <a:buNone/>
              <a:defRPr sz="1600" dirty="0"/>
            </a:lvl7pPr>
            <a:lvl8pPr marL="3200400" indent="0" algn="ctr">
              <a:buNone/>
              <a:defRPr sz="1600" dirty="0"/>
            </a:lvl8pPr>
            <a:lvl9pPr marL="3657600" indent="0" algn="ctr">
              <a:buNone/>
              <a:defRPr sz="1600" dirty="0"/>
            </a:lvl9pPr>
          </a:lstStyle>
          <a:p>
            <a:r>
              <a:rPr lang="en-US" dirty="0"/>
              <a:t>Click to edit Master subtitle style</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bwMode="white">
          <a:xfrm>
            <a:off x="8724900" y="365125"/>
            <a:ext cx="2628900" cy="5811838"/>
          </a:xfrm>
          <a:ln>
            <a:headEnd type="none"/>
            <a:tailEnd type="none"/>
          </a:ln>
        </p:spPr>
        <p:txBody>
          <a:bodyPr vert="eaVert" wrap="square"/>
          <a:lstStyle/>
          <a:p>
            <a:r>
              <a:rPr lang="en-US" dirty="0"/>
              <a:t>Click to edit Master title style</a:t>
            </a:r>
          </a:p>
        </p:txBody>
      </p:sp>
      <p:sp>
        <p:nvSpPr>
          <p:cNvPr id="3" name="Vertical Text Placeholder 2"/>
          <p:cNvSpPr>
            <a:spLocks noGrp="1"/>
          </p:cNvSpPr>
          <p:nvPr>
            <p:ph type="body" orient="vert" idx="1"/>
          </p:nvPr>
        </p:nvSpPr>
        <p:spPr bwMode="white">
          <a:xfrm>
            <a:off x="838200" y="365125"/>
            <a:ext cx="7734300" cy="5811838"/>
          </a:xfrm>
          <a:ln>
            <a:headEnd type="none"/>
            <a:tailEnd type="none"/>
          </a:ln>
        </p:spPr>
        <p:txBody>
          <a:bodyPr vert="eaVert"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1850" y="1709738"/>
            <a:ext cx="10515600" cy="2852737"/>
          </a:xfrm>
          <a:ln>
            <a:headEnd type="none"/>
            <a:tailEnd type="none"/>
          </a:ln>
        </p:spPr>
        <p:txBody>
          <a:bodyPr wrap="square" anchor="b"/>
          <a:lstStyle>
            <a:lvl1pPr>
              <a:defRPr sz="6000" dirty="0"/>
            </a:lvl1pPr>
          </a:lstStyle>
          <a:p>
            <a:r>
              <a:rPr lang="en-US" dirty="0"/>
              <a:t>Click to edit Master title style</a:t>
            </a:r>
          </a:p>
        </p:txBody>
      </p:sp>
      <p:sp>
        <p:nvSpPr>
          <p:cNvPr id="3" name="Text Placeholder 2"/>
          <p:cNvSpPr>
            <a:spLocks noGrp="1"/>
          </p:cNvSpPr>
          <p:nvPr>
            <p:ph type="body" idx="1"/>
          </p:nvPr>
        </p:nvSpPr>
        <p:spPr bwMode="white">
          <a:xfrm>
            <a:off x="831850" y="4589463"/>
            <a:ext cx="10515600" cy="1500187"/>
          </a:xfrm>
          <a:ln>
            <a:headEnd type="none"/>
            <a:tailEnd type="none"/>
          </a:ln>
        </p:spPr>
        <p:txBody>
          <a:bodyPr wrap="square"/>
          <a:lstStyle>
            <a:lvl1pPr marL="0" indent="0">
              <a:buNone/>
              <a:defRPr sz="2400" dirty="0">
                <a:solidFill>
                  <a:schemeClr val="tx1">
                    <a:tint val="75000"/>
                  </a:schemeClr>
                </a:solidFill>
              </a:defRPr>
            </a:lvl1pPr>
            <a:lvl2pPr marL="457200" indent="0">
              <a:buNone/>
              <a:defRPr sz="2000" dirty="0">
                <a:solidFill>
                  <a:schemeClr val="tx1">
                    <a:tint val="75000"/>
                  </a:schemeClr>
                </a:solidFill>
              </a:defRPr>
            </a:lvl2pPr>
            <a:lvl3pPr marL="914400" indent="0">
              <a:buNone/>
              <a:defRPr sz="1800" dirty="0">
                <a:solidFill>
                  <a:schemeClr val="tx1">
                    <a:tint val="75000"/>
                  </a:schemeClr>
                </a:solidFill>
              </a:defRPr>
            </a:lvl3pPr>
            <a:lvl4pPr marL="1371600" indent="0">
              <a:buNone/>
              <a:defRPr sz="1600" dirty="0">
                <a:solidFill>
                  <a:schemeClr val="tx1">
                    <a:tint val="75000"/>
                  </a:schemeClr>
                </a:solidFill>
              </a:defRPr>
            </a:lvl4pPr>
            <a:lvl5pPr marL="1828800" indent="0">
              <a:buNone/>
              <a:defRPr sz="1600" dirty="0">
                <a:solidFill>
                  <a:schemeClr val="tx1">
                    <a:tint val="75000"/>
                  </a:schemeClr>
                </a:solidFill>
              </a:defRPr>
            </a:lvl5pPr>
            <a:lvl6pPr marL="2286000" indent="0">
              <a:buNone/>
              <a:defRPr sz="1600" dirty="0">
                <a:solidFill>
                  <a:schemeClr val="tx1">
                    <a:tint val="75000"/>
                  </a:schemeClr>
                </a:solidFill>
              </a:defRPr>
            </a:lvl6pPr>
            <a:lvl7pPr marL="2743200" indent="0">
              <a:buNone/>
              <a:defRPr sz="1600" dirty="0">
                <a:solidFill>
                  <a:schemeClr val="tx1">
                    <a:tint val="75000"/>
                  </a:schemeClr>
                </a:solidFill>
              </a:defRPr>
            </a:lvl7pPr>
            <a:lvl8pPr marL="3200400" indent="0">
              <a:buNone/>
              <a:defRPr sz="1600" dirty="0">
                <a:solidFill>
                  <a:schemeClr val="tx1">
                    <a:tint val="75000"/>
                  </a:schemeClr>
                </a:solidFill>
              </a:defRPr>
            </a:lvl8pPr>
            <a:lvl9pPr marL="3657600" indent="0">
              <a:buNone/>
              <a:defRPr sz="1600" dirty="0">
                <a:solidFill>
                  <a:schemeClr val="tx1">
                    <a:tint val="75000"/>
                  </a:schemeClr>
                </a:solidFill>
              </a:defRPr>
            </a:lvl9pPr>
          </a:lstStyle>
          <a:p>
            <a:r>
              <a:rPr lang="en-US" dirty="0"/>
              <a:t>Click to edit Master text styles</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Content Placeholder 2"/>
          <p:cNvSpPr>
            <a:spLocks noGrp="1"/>
          </p:cNvSpPr>
          <p:nvPr>
            <p:ph sz="half" idx="1"/>
          </p:nvPr>
        </p:nvSpPr>
        <p:spPr bwMode="white">
          <a:xfrm>
            <a:off x="838200" y="1825625"/>
            <a:ext cx="5181600" cy="435133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bwMode="white">
          <a:xfrm>
            <a:off x="6172200" y="1825625"/>
            <a:ext cx="5181600" cy="435133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365125"/>
            <a:ext cx="10515600" cy="1325563"/>
          </a:xfrm>
          <a:ln>
            <a:headEnd type="none"/>
            <a:tailEnd type="none"/>
          </a:ln>
        </p:spPr>
        <p:txBody>
          <a:bodyPr wrap="square"/>
          <a:lstStyle/>
          <a:p>
            <a:r>
              <a:rPr lang="en-US" dirty="0"/>
              <a:t>Click to edit Master title style</a:t>
            </a:r>
          </a:p>
        </p:txBody>
      </p:sp>
      <p:sp>
        <p:nvSpPr>
          <p:cNvPr id="3" name="Text Placeholder 2"/>
          <p:cNvSpPr>
            <a:spLocks noGrp="1"/>
          </p:cNvSpPr>
          <p:nvPr>
            <p:ph type="body" idx="1"/>
          </p:nvPr>
        </p:nvSpPr>
        <p:spPr bwMode="white">
          <a:xfrm>
            <a:off x="839788" y="1681163"/>
            <a:ext cx="5157787" cy="823912"/>
          </a:xfrm>
          <a:ln>
            <a:headEnd type="none"/>
            <a:tailEnd type="none"/>
          </a:ln>
        </p:spPr>
        <p:txBody>
          <a:bodyPr wrap="square" anchor="b"/>
          <a:lstStyle>
            <a:lvl1pPr marL="0" indent="0">
              <a:buNone/>
              <a:defRPr sz="2400" b="1" dirty="0"/>
            </a:lvl1pPr>
            <a:lvl2pPr marL="457200" indent="0">
              <a:buNone/>
              <a:defRPr sz="2000" b="1" dirty="0"/>
            </a:lvl2pPr>
            <a:lvl3pPr marL="914400" indent="0">
              <a:buNone/>
              <a:defRPr sz="1800" b="1" dirty="0"/>
            </a:lvl3pPr>
            <a:lvl4pPr marL="1371600" indent="0">
              <a:buNone/>
              <a:defRPr sz="1600" b="1" dirty="0"/>
            </a:lvl4pPr>
            <a:lvl5pPr marL="1828800" indent="0">
              <a:buNone/>
              <a:defRPr sz="1600" b="1" dirty="0"/>
            </a:lvl5pPr>
            <a:lvl6pPr marL="2286000" indent="0">
              <a:buNone/>
              <a:defRPr sz="1600" b="1" dirty="0"/>
            </a:lvl6pPr>
            <a:lvl7pPr marL="2743200" indent="0">
              <a:buNone/>
              <a:defRPr sz="1600" b="1" dirty="0"/>
            </a:lvl7pPr>
            <a:lvl8pPr marL="3200400" indent="0">
              <a:buNone/>
              <a:defRPr sz="1600" b="1" dirty="0"/>
            </a:lvl8pPr>
            <a:lvl9pPr marL="3657600" indent="0">
              <a:buNone/>
              <a:defRPr sz="1600" b="1" dirty="0"/>
            </a:lvl9pPr>
          </a:lstStyle>
          <a:p>
            <a:r>
              <a:rPr lang="en-US" dirty="0"/>
              <a:t>Click to edit Master text styles</a:t>
            </a:r>
          </a:p>
        </p:txBody>
      </p:sp>
      <p:sp>
        <p:nvSpPr>
          <p:cNvPr id="4" name="Content Placeholder 3"/>
          <p:cNvSpPr>
            <a:spLocks noGrp="1"/>
          </p:cNvSpPr>
          <p:nvPr>
            <p:ph sz="half" idx="2"/>
          </p:nvPr>
        </p:nvSpPr>
        <p:spPr bwMode="white">
          <a:xfrm>
            <a:off x="839788" y="2505075"/>
            <a:ext cx="5157787" cy="368458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bwMode="white">
          <a:xfrm>
            <a:off x="6172200" y="1681163"/>
            <a:ext cx="5183188" cy="823912"/>
          </a:xfrm>
          <a:ln>
            <a:headEnd type="none"/>
            <a:tailEnd type="none"/>
          </a:ln>
        </p:spPr>
        <p:txBody>
          <a:bodyPr wrap="square" anchor="b"/>
          <a:lstStyle>
            <a:lvl1pPr marL="0" indent="0">
              <a:buNone/>
              <a:defRPr sz="2400" b="1" dirty="0"/>
            </a:lvl1pPr>
            <a:lvl2pPr marL="457200" indent="0">
              <a:buNone/>
              <a:defRPr sz="2000" b="1" dirty="0"/>
            </a:lvl2pPr>
            <a:lvl3pPr marL="914400" indent="0">
              <a:buNone/>
              <a:defRPr sz="1800" b="1" dirty="0"/>
            </a:lvl3pPr>
            <a:lvl4pPr marL="1371600" indent="0">
              <a:buNone/>
              <a:defRPr sz="1600" b="1" dirty="0"/>
            </a:lvl4pPr>
            <a:lvl5pPr marL="1828800" indent="0">
              <a:buNone/>
              <a:defRPr sz="1600" b="1" dirty="0"/>
            </a:lvl5pPr>
            <a:lvl6pPr marL="2286000" indent="0">
              <a:buNone/>
              <a:defRPr sz="1600" b="1" dirty="0"/>
            </a:lvl6pPr>
            <a:lvl7pPr marL="2743200" indent="0">
              <a:buNone/>
              <a:defRPr sz="1600" b="1" dirty="0"/>
            </a:lvl7pPr>
            <a:lvl8pPr marL="3200400" indent="0">
              <a:buNone/>
              <a:defRPr sz="1600" b="1" dirty="0"/>
            </a:lvl8pPr>
            <a:lvl9pPr marL="3657600" indent="0">
              <a:buNone/>
              <a:defRPr sz="1600" b="1" dirty="0"/>
            </a:lvl9pPr>
          </a:lstStyle>
          <a:p>
            <a:r>
              <a:rPr lang="en-US" dirty="0"/>
              <a:t>Click to edit Master text styles</a:t>
            </a:r>
          </a:p>
        </p:txBody>
      </p:sp>
      <p:sp>
        <p:nvSpPr>
          <p:cNvPr id="6" name="Content Placeholder 5"/>
          <p:cNvSpPr>
            <a:spLocks noGrp="1"/>
          </p:cNvSpPr>
          <p:nvPr>
            <p:ph sz="quarter" idx="4"/>
          </p:nvPr>
        </p:nvSpPr>
        <p:spPr bwMode="white">
          <a:xfrm>
            <a:off x="6172200" y="2505075"/>
            <a:ext cx="5183188" cy="368458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8" name="Footer Placeholder 7"/>
          <p:cNvSpPr>
            <a:spLocks noGrp="1"/>
          </p:cNvSpPr>
          <p:nvPr>
            <p:ph type="ftr" sz="quarter" idx="11"/>
          </p:nvPr>
        </p:nvSpPr>
        <p:spPr bwMode="white">
          <a:ln>
            <a:headEnd type="none"/>
            <a:tailEnd type="none"/>
          </a:ln>
        </p:spPr>
        <p:txBody>
          <a:bodyPr wrap="square"/>
          <a:lstStyle/>
          <a:p>
            <a:endParaRPr lang="en-US" dirty="0"/>
          </a:p>
        </p:txBody>
      </p:sp>
      <p:sp>
        <p:nvSpPr>
          <p:cNvPr id="9" name="Slide Number Placeholder 8"/>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Date Placeholder 2"/>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4" name="Footer Placeholder 3"/>
          <p:cNvSpPr>
            <a:spLocks noGrp="1"/>
          </p:cNvSpPr>
          <p:nvPr>
            <p:ph type="ftr" sz="quarter" idx="11"/>
          </p:nvPr>
        </p:nvSpPr>
        <p:spPr bwMode="white">
          <a:ln>
            <a:headEnd type="none"/>
            <a:tailEnd type="none"/>
          </a:ln>
        </p:spPr>
        <p:txBody>
          <a:bodyPr wrap="square"/>
          <a:lstStyle/>
          <a:p>
            <a:endParaRPr lang="en-US" dirty="0"/>
          </a:p>
        </p:txBody>
      </p:sp>
      <p:sp>
        <p:nvSpPr>
          <p:cNvPr id="5" name="Slide Number Placeholder 4"/>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3" name="Footer Placeholder 2"/>
          <p:cNvSpPr>
            <a:spLocks noGrp="1"/>
          </p:cNvSpPr>
          <p:nvPr>
            <p:ph type="ftr" sz="quarter" idx="11"/>
          </p:nvPr>
        </p:nvSpPr>
        <p:spPr bwMode="white">
          <a:ln>
            <a:headEnd type="none"/>
            <a:tailEnd type="none"/>
          </a:ln>
        </p:spPr>
        <p:txBody>
          <a:bodyPr wrap="square"/>
          <a:lstStyle/>
          <a:p>
            <a:endParaRPr lang="en-US" dirty="0"/>
          </a:p>
        </p:txBody>
      </p:sp>
      <p:sp>
        <p:nvSpPr>
          <p:cNvPr id="4" name="Slide Number Placeholder 3"/>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457200"/>
            <a:ext cx="3932237" cy="1600200"/>
          </a:xfrm>
          <a:ln>
            <a:headEnd type="none"/>
            <a:tailEnd type="none"/>
          </a:ln>
        </p:spPr>
        <p:txBody>
          <a:bodyPr wrap="square" anchor="b"/>
          <a:lstStyle>
            <a:lvl1pPr>
              <a:defRPr sz="3200" dirty="0"/>
            </a:lvl1pPr>
          </a:lstStyle>
          <a:p>
            <a:r>
              <a:rPr lang="en-US" dirty="0"/>
              <a:t>Click to edit Master title style</a:t>
            </a:r>
          </a:p>
        </p:txBody>
      </p:sp>
      <p:sp>
        <p:nvSpPr>
          <p:cNvPr id="3" name="Content Placeholder 2"/>
          <p:cNvSpPr>
            <a:spLocks noGrp="1"/>
          </p:cNvSpPr>
          <p:nvPr>
            <p:ph idx="1"/>
          </p:nvPr>
        </p:nvSpPr>
        <p:spPr bwMode="white">
          <a:xfrm>
            <a:off x="5183188" y="987425"/>
            <a:ext cx="6172200" cy="4873625"/>
          </a:xfrm>
          <a:ln>
            <a:headEnd type="none"/>
            <a:tailEnd type="none"/>
          </a:ln>
        </p:spPr>
        <p:txBody>
          <a:bodyPr wrap="square"/>
          <a:lstStyle>
            <a:lvl1pPr>
              <a:defRPr sz="3200" dirty="0"/>
            </a:lvl1pPr>
            <a:lvl2pPr>
              <a:defRPr sz="2800" dirty="0"/>
            </a:lvl2pPr>
            <a:lvl3pPr>
              <a:defRPr sz="2400" dirty="0"/>
            </a:lvl3pPr>
            <a:lvl4pPr>
              <a:defRPr sz="2000" dirty="0"/>
            </a:lvl4pPr>
            <a:lvl5pPr>
              <a:defRPr sz="2000" dirty="0"/>
            </a:lvl5pPr>
            <a:lvl6pPr>
              <a:defRPr sz="2000" dirty="0"/>
            </a:lvl6pPr>
            <a:lvl7pPr>
              <a:defRPr sz="2000" dirty="0"/>
            </a:lvl7pPr>
            <a:lvl8pPr>
              <a:defRPr sz="2000" dirty="0"/>
            </a:lvl8pPr>
            <a:lvl9pPr>
              <a:defRPr sz="2000" dirty="0"/>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white">
          <a:xfrm>
            <a:off x="839788" y="2057400"/>
            <a:ext cx="3932237" cy="3811588"/>
          </a:xfrm>
          <a:ln>
            <a:headEnd type="none"/>
            <a:tailEnd type="none"/>
          </a:ln>
        </p:spPr>
        <p:txBody>
          <a:bodyPr wrap="square"/>
          <a:lstStyle>
            <a:lvl1pPr marL="0" indent="0">
              <a:buNone/>
              <a:defRPr sz="1600" dirty="0"/>
            </a:lvl1pPr>
            <a:lvl2pPr marL="457200" indent="0">
              <a:buNone/>
              <a:defRPr sz="1400" dirty="0"/>
            </a:lvl2pPr>
            <a:lvl3pPr marL="914400" indent="0">
              <a:buNone/>
              <a:defRPr sz="1200" dirty="0"/>
            </a:lvl3pPr>
            <a:lvl4pPr marL="1371600" indent="0">
              <a:buNone/>
              <a:defRPr sz="1000" dirty="0"/>
            </a:lvl4pPr>
            <a:lvl5pPr marL="1828800" indent="0">
              <a:buNone/>
              <a:defRPr sz="1000" dirty="0"/>
            </a:lvl5pPr>
            <a:lvl6pPr marL="2286000" indent="0">
              <a:buNone/>
              <a:defRPr sz="1000" dirty="0"/>
            </a:lvl6pPr>
            <a:lvl7pPr marL="2743200" indent="0">
              <a:buNone/>
              <a:defRPr sz="1000" dirty="0"/>
            </a:lvl7pPr>
            <a:lvl8pPr marL="3200400" indent="0">
              <a:buNone/>
              <a:defRPr sz="1000" dirty="0"/>
            </a:lvl8pPr>
            <a:lvl9pPr marL="3657600" indent="0">
              <a:buNone/>
              <a:defRPr sz="1000" dirty="0"/>
            </a:lvl9pPr>
          </a:lstStyle>
          <a:p>
            <a:r>
              <a:rPr lang="en-US" dirty="0"/>
              <a:t>Click to edit Master text styles</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457200"/>
            <a:ext cx="3932237" cy="1600200"/>
          </a:xfrm>
          <a:ln>
            <a:headEnd type="none"/>
            <a:tailEnd type="none"/>
          </a:ln>
        </p:spPr>
        <p:txBody>
          <a:bodyPr wrap="square" anchor="b"/>
          <a:lstStyle>
            <a:lvl1pPr>
              <a:defRPr sz="3200" dirty="0"/>
            </a:lvl1pPr>
          </a:lstStyle>
          <a:p>
            <a:r>
              <a:rPr lang="en-US" dirty="0"/>
              <a:t>Click to edit Master title style</a:t>
            </a:r>
          </a:p>
        </p:txBody>
      </p:sp>
      <p:sp>
        <p:nvSpPr>
          <p:cNvPr id="3" name="Picture Placeholder 2"/>
          <p:cNvSpPr>
            <a:spLocks noGrp="1"/>
          </p:cNvSpPr>
          <p:nvPr>
            <p:ph type="pic" idx="1"/>
          </p:nvPr>
        </p:nvSpPr>
        <p:spPr bwMode="white">
          <a:xfrm>
            <a:off x="5183188" y="987425"/>
            <a:ext cx="6172200" cy="4873625"/>
          </a:xfrm>
          <a:ln>
            <a:headEnd type="none"/>
            <a:tailEnd type="none"/>
          </a:ln>
        </p:spPr>
        <p:txBody>
          <a:bodyPr wrap="square"/>
          <a:lstStyle>
            <a:lvl1pPr marL="0" indent="0">
              <a:buNone/>
              <a:defRPr sz="3200" dirty="0"/>
            </a:lvl1pPr>
            <a:lvl2pPr marL="457200" indent="0">
              <a:buNone/>
              <a:defRPr sz="2800" dirty="0"/>
            </a:lvl2pPr>
            <a:lvl3pPr marL="914400" indent="0">
              <a:buNone/>
              <a:defRPr sz="2400" dirty="0"/>
            </a:lvl3pPr>
            <a:lvl4pPr marL="1371600" indent="0">
              <a:buNone/>
              <a:defRPr sz="2000" dirty="0"/>
            </a:lvl4pPr>
            <a:lvl5pPr marL="1828800" indent="0">
              <a:buNone/>
              <a:defRPr sz="2000" dirty="0"/>
            </a:lvl5pPr>
            <a:lvl6pPr marL="2286000" indent="0">
              <a:buNone/>
              <a:defRPr sz="2000" dirty="0"/>
            </a:lvl6pPr>
            <a:lvl7pPr marL="2743200" indent="0">
              <a:buNone/>
              <a:defRPr sz="2000" dirty="0"/>
            </a:lvl7pPr>
            <a:lvl8pPr marL="3200400" indent="0">
              <a:buNone/>
              <a:defRPr sz="2000" dirty="0"/>
            </a:lvl8pPr>
            <a:lvl9pPr marL="3657600" indent="0">
              <a:buNone/>
              <a:defRPr sz="2000" dirty="0"/>
            </a:lvl9pPr>
          </a:lstStyle>
          <a:p>
            <a:endParaRPr lang="en-US" dirty="0"/>
          </a:p>
        </p:txBody>
      </p:sp>
      <p:sp>
        <p:nvSpPr>
          <p:cNvPr id="4" name="Text Placeholder 3"/>
          <p:cNvSpPr>
            <a:spLocks noGrp="1"/>
          </p:cNvSpPr>
          <p:nvPr>
            <p:ph type="body" sz="half" idx="2"/>
          </p:nvPr>
        </p:nvSpPr>
        <p:spPr bwMode="white">
          <a:xfrm>
            <a:off x="839788" y="2057400"/>
            <a:ext cx="3932237" cy="3811588"/>
          </a:xfrm>
          <a:ln>
            <a:headEnd type="none"/>
            <a:tailEnd type="none"/>
          </a:ln>
        </p:spPr>
        <p:txBody>
          <a:bodyPr wrap="square"/>
          <a:lstStyle>
            <a:lvl1pPr marL="0" indent="0">
              <a:buNone/>
              <a:defRPr sz="1600" dirty="0"/>
            </a:lvl1pPr>
            <a:lvl2pPr marL="457200" indent="0">
              <a:buNone/>
              <a:defRPr sz="1400" dirty="0"/>
            </a:lvl2pPr>
            <a:lvl3pPr marL="914400" indent="0">
              <a:buNone/>
              <a:defRPr sz="1200" dirty="0"/>
            </a:lvl3pPr>
            <a:lvl4pPr marL="1371600" indent="0">
              <a:buNone/>
              <a:defRPr sz="1000" dirty="0"/>
            </a:lvl4pPr>
            <a:lvl5pPr marL="1828800" indent="0">
              <a:buNone/>
              <a:defRPr sz="1000" dirty="0"/>
            </a:lvl5pPr>
            <a:lvl6pPr marL="2286000" indent="0">
              <a:buNone/>
              <a:defRPr sz="1000" dirty="0"/>
            </a:lvl6pPr>
            <a:lvl7pPr marL="2743200" indent="0">
              <a:buNone/>
              <a:defRPr sz="1000" dirty="0"/>
            </a:lvl7pPr>
            <a:lvl8pPr marL="3200400" indent="0">
              <a:buNone/>
              <a:defRPr sz="1000" dirty="0"/>
            </a:lvl8pPr>
            <a:lvl9pPr marL="3657600" indent="0">
              <a:buNone/>
              <a:defRPr sz="1000" dirty="0"/>
            </a:lvl9pPr>
          </a:lstStyle>
          <a:p>
            <a:r>
              <a:rPr lang="en-US" dirty="0"/>
              <a:t>Click to edit Master text styles</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Vertical Text Placeholder 2"/>
          <p:cNvSpPr>
            <a:spLocks noGrp="1"/>
          </p:cNvSpPr>
          <p:nvPr>
            <p:ph type="body" orient="vert" idx="1"/>
          </p:nvPr>
        </p:nvSpPr>
        <p:spPr bwMode="white">
          <a:ln>
            <a:headEnd type="none"/>
            <a:tailEnd type="none"/>
          </a:ln>
        </p:spPr>
        <p:txBody>
          <a:bodyPr vert="eaVert"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7/7/2024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838200" y="365125"/>
            <a:ext cx="10515600" cy="1325563"/>
          </a:xfrm>
          <a:prstGeom prst="rect">
            <a:avLst/>
          </a:prstGeom>
          <a:ln>
            <a:headEnd type="none"/>
            <a:tailEnd type="none"/>
          </a:ln>
        </p:spPr>
        <p:txBody>
          <a:bodyPr wrap="square" lIns="91440" tIns="45720" rIns="91440" bIns="45720" anchor="ctr">
            <a:normAutofit/>
          </a:bodyPr>
          <a:lstStyle/>
          <a:p>
            <a:r>
              <a:rPr lang="en-US" dirty="0"/>
              <a:t>Click to edit Master title style</a:t>
            </a:r>
          </a:p>
        </p:txBody>
      </p:sp>
      <p:sp>
        <p:nvSpPr>
          <p:cNvPr id="3" name="Text Placeholder 2"/>
          <p:cNvSpPr>
            <a:spLocks noGrp="1"/>
          </p:cNvSpPr>
          <p:nvPr>
            <p:ph type="body" idx="1"/>
          </p:nvPr>
        </p:nvSpPr>
        <p:spPr bwMode="white">
          <a:xfrm>
            <a:off x="838200" y="1825625"/>
            <a:ext cx="10515600" cy="4351338"/>
          </a:xfrm>
          <a:prstGeom prst="rect">
            <a:avLst/>
          </a:prstGeom>
          <a:ln>
            <a:headEnd type="none"/>
            <a:tailEnd type="none"/>
          </a:ln>
        </p:spPr>
        <p:txBody>
          <a:bodyPr wrap="square" lIns="91440" tIns="45720" rIns="91440" bIns="45720">
            <a:normAutofit/>
          </a:body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bwMode="white">
          <a:xfrm>
            <a:off x="838200" y="6356350"/>
            <a:ext cx="2743200" cy="365125"/>
          </a:xfrm>
          <a:prstGeom prst="rect">
            <a:avLst/>
          </a:prstGeom>
          <a:ln>
            <a:headEnd type="none"/>
            <a:tailEnd type="none"/>
          </a:ln>
        </p:spPr>
        <p:txBody>
          <a:bodyPr wrap="square" lIns="91440" tIns="45720" rIns="91440" bIns="45720" anchor="ctr"/>
          <a:lstStyle>
            <a:lvl1pPr algn="l">
              <a:defRPr sz="1200" dirty="0">
                <a:solidFill>
                  <a:schemeClr val="tx1">
                    <a:tint val="75000"/>
                  </a:schemeClr>
                </a:solidFill>
              </a:defRPr>
            </a:lvl1pPr>
          </a:lstStyle>
          <a:p>
            <a:fld id="{D4630D1D-EC81-4D12-BBAE-7AD5C46FE905}" type="datetimeFigureOut">
              <a:rPr lang="en-US" dirty="0"/>
              <a:t>7/7/2024</a:t>
            </a:fld>
            <a:endParaRPr lang="en-US" dirty="0"/>
          </a:p>
        </p:txBody>
      </p:sp>
      <p:sp>
        <p:nvSpPr>
          <p:cNvPr id="5" name="Footer Placeholder 4"/>
          <p:cNvSpPr>
            <a:spLocks noGrp="1"/>
          </p:cNvSpPr>
          <p:nvPr>
            <p:ph type="ftr" sz="quarter" idx="3"/>
          </p:nvPr>
        </p:nvSpPr>
        <p:spPr bwMode="white">
          <a:xfrm>
            <a:off x="4038600" y="6356350"/>
            <a:ext cx="4114800" cy="365125"/>
          </a:xfrm>
          <a:prstGeom prst="rect">
            <a:avLst/>
          </a:prstGeom>
          <a:ln>
            <a:headEnd type="none"/>
            <a:tailEnd type="none"/>
          </a:ln>
        </p:spPr>
        <p:txBody>
          <a:bodyPr wrap="square" lIns="91440" tIns="45720" rIns="91440" bIns="45720" anchor="ctr"/>
          <a:lstStyle>
            <a:lvl1pPr algn="ctr">
              <a:defRPr sz="1200" dirty="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white">
          <a:xfrm>
            <a:off x="8610600" y="6356350"/>
            <a:ext cx="2743200" cy="365125"/>
          </a:xfrm>
          <a:prstGeom prst="rect">
            <a:avLst/>
          </a:prstGeom>
          <a:ln>
            <a:headEnd type="none"/>
            <a:tailEnd type="none"/>
          </a:ln>
        </p:spPr>
        <p:txBody>
          <a:bodyPr wrap="square" lIns="91440" tIns="45720" rIns="91440" bIns="45720" anchor="ctr"/>
          <a:lstStyle>
            <a:lvl1pPr algn="r">
              <a:defRPr sz="1200" dirty="0">
                <a:solidFill>
                  <a:schemeClr val="tx1">
                    <a:tint val="75000"/>
                  </a:schemeClr>
                </a:solidFill>
              </a:defRPr>
            </a:lvl1pPr>
          </a:lstStyle>
          <a:p>
            <a:fld id="{E1CC4C9C-B29E-4E68-9F89-CA7A1621DE94}"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a:lnSpc>
          <a:spcPct val="90000"/>
        </a:lnSpc>
        <a:spcBef>
          <a:spcPct val="0"/>
        </a:spcBef>
        <a:buNone/>
        <a:defRPr sz="4400" kern="1200" dirty="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kern="1200" dirty="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kern="1200" dirty="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kern="1200" dirty="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kern="1200" dirty="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kern="1200" dirty="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kern="1200" dirty="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kern="1200" dirty="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kern="1200" dirty="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kern="1200" dirty="0">
          <a:solidFill>
            <a:schemeClr val="tx1"/>
          </a:solidFill>
          <a:latin typeface="+mn-lt"/>
          <a:ea typeface="+mn-ea"/>
          <a:cs typeface="+mn-cs"/>
        </a:defRPr>
      </a:lvl9pPr>
    </p:bodyStyle>
    <p:otherStyle>
      <a:defPPr defTabSz="914400">
        <a:defRPr lang="en-US" dirty="0"/>
      </a:defPPr>
      <a:lvl1pPr marL="0" algn="l" defTabSz="914400" rtl="0">
        <a:defRPr sz="1800" kern="1200" dirty="0">
          <a:solidFill>
            <a:schemeClr val="tx1"/>
          </a:solidFill>
          <a:latin typeface="+mn-lt"/>
          <a:ea typeface="+mn-ea"/>
          <a:cs typeface="+mn-cs"/>
        </a:defRPr>
      </a:lvl1pPr>
      <a:lvl2pPr marL="457200" algn="l" defTabSz="914400" rtl="0">
        <a:defRPr sz="1800" kern="1200" dirty="0">
          <a:solidFill>
            <a:schemeClr val="tx1"/>
          </a:solidFill>
          <a:latin typeface="+mn-lt"/>
          <a:ea typeface="+mn-ea"/>
          <a:cs typeface="+mn-cs"/>
        </a:defRPr>
      </a:lvl2pPr>
      <a:lvl3pPr marL="914400" algn="l" defTabSz="914400" rtl="0">
        <a:defRPr sz="1800" kern="1200" dirty="0">
          <a:solidFill>
            <a:schemeClr val="tx1"/>
          </a:solidFill>
          <a:latin typeface="+mn-lt"/>
          <a:ea typeface="+mn-ea"/>
          <a:cs typeface="+mn-cs"/>
        </a:defRPr>
      </a:lvl3pPr>
      <a:lvl4pPr marL="1371600" algn="l" defTabSz="914400" rtl="0">
        <a:defRPr sz="1800" kern="1200" dirty="0">
          <a:solidFill>
            <a:schemeClr val="tx1"/>
          </a:solidFill>
          <a:latin typeface="+mn-lt"/>
          <a:ea typeface="+mn-ea"/>
          <a:cs typeface="+mn-cs"/>
        </a:defRPr>
      </a:lvl4pPr>
      <a:lvl5pPr marL="1828800" algn="l" defTabSz="914400" rtl="0">
        <a:defRPr sz="1800" kern="1200" dirty="0">
          <a:solidFill>
            <a:schemeClr val="tx1"/>
          </a:solidFill>
          <a:latin typeface="+mn-lt"/>
          <a:ea typeface="+mn-ea"/>
          <a:cs typeface="+mn-cs"/>
        </a:defRPr>
      </a:lvl5pPr>
      <a:lvl6pPr marL="2286000" algn="l" defTabSz="914400" rtl="0">
        <a:defRPr sz="1800" kern="1200" dirty="0">
          <a:solidFill>
            <a:schemeClr val="tx1"/>
          </a:solidFill>
          <a:latin typeface="+mn-lt"/>
          <a:ea typeface="+mn-ea"/>
          <a:cs typeface="+mn-cs"/>
        </a:defRPr>
      </a:lvl6pPr>
      <a:lvl7pPr marL="2743200" algn="l" defTabSz="914400" rtl="0">
        <a:defRPr sz="1800" kern="1200" dirty="0">
          <a:solidFill>
            <a:schemeClr val="tx1"/>
          </a:solidFill>
          <a:latin typeface="+mn-lt"/>
          <a:ea typeface="+mn-ea"/>
          <a:cs typeface="+mn-cs"/>
        </a:defRPr>
      </a:lvl7pPr>
      <a:lvl8pPr marL="3200400" algn="l" defTabSz="914400" rtl="0">
        <a:defRPr sz="1800" kern="1200" dirty="0">
          <a:solidFill>
            <a:schemeClr val="tx1"/>
          </a:solidFill>
          <a:latin typeface="+mn-lt"/>
          <a:ea typeface="+mn-ea"/>
          <a:cs typeface="+mn-cs"/>
        </a:defRPr>
      </a:lvl8pPr>
      <a:lvl9pPr marL="3657600" algn="l" defTabSz="914400" rtl="0">
        <a:defRPr sz="1800" kern="1200" dirty="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dynamics365/get-started/icons" TargetMode="External"/><Relationship Id="rId2" Type="http://schemas.openxmlformats.org/officeDocument/2006/relationships/hyperlink" Target="https://learn.microsoft.com/en-us/azure/architecture/icons/" TargetMode="External"/><Relationship Id="rId1" Type="http://schemas.openxmlformats.org/officeDocument/2006/relationships/slideLayout" Target="../slideLayouts/slideLayout1.xml"/><Relationship Id="rId5" Type="http://schemas.openxmlformats.org/officeDocument/2006/relationships/hyperlink" Target="https://www.linkedin.com/in/michael-kortas-14324b54/" TargetMode="External"/><Relationship Id="rId4" Type="http://schemas.openxmlformats.org/officeDocument/2006/relationships/hyperlink" Target="https://learn.microsoft.com/en-us/power-platform/guidance/icon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202.svg"/><Relationship Id="rId3" Type="http://schemas.openxmlformats.org/officeDocument/2006/relationships/image" Target="../media/image210.svg"/><Relationship Id="rId7" Type="http://schemas.openxmlformats.org/officeDocument/2006/relationships/image" Target="../media/image186.svg"/><Relationship Id="rId12" Type="http://schemas.openxmlformats.org/officeDocument/2006/relationships/image" Target="../media/image201.png"/><Relationship Id="rId2" Type="http://schemas.openxmlformats.org/officeDocument/2006/relationships/image" Target="../media/image209.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94.svg"/><Relationship Id="rId5" Type="http://schemas.openxmlformats.org/officeDocument/2006/relationships/image" Target="../media/image170.svg"/><Relationship Id="rId15" Type="http://schemas.openxmlformats.org/officeDocument/2006/relationships/image" Target="../media/image212.svg"/><Relationship Id="rId10" Type="http://schemas.openxmlformats.org/officeDocument/2006/relationships/image" Target="../media/image193.png"/><Relationship Id="rId4" Type="http://schemas.openxmlformats.org/officeDocument/2006/relationships/image" Target="../media/image169.png"/><Relationship Id="rId9" Type="http://schemas.openxmlformats.org/officeDocument/2006/relationships/image" Target="../media/image106.svg"/><Relationship Id="rId14" Type="http://schemas.openxmlformats.org/officeDocument/2006/relationships/image" Target="../media/image211.png"/></Relationships>
</file>

<file path=ppt/slides/_rels/slide11.xml.rels><?xml version="1.0" encoding="UTF-8" standalone="yes"?>
<Relationships xmlns="http://schemas.openxmlformats.org/package/2006/relationships"><Relationship Id="rId13" Type="http://schemas.openxmlformats.org/officeDocument/2006/relationships/image" Target="../media/image222.svg"/><Relationship Id="rId18" Type="http://schemas.openxmlformats.org/officeDocument/2006/relationships/image" Target="../media/image227.png"/><Relationship Id="rId26" Type="http://schemas.openxmlformats.org/officeDocument/2006/relationships/image" Target="../media/image81.png"/><Relationship Id="rId39" Type="http://schemas.openxmlformats.org/officeDocument/2006/relationships/image" Target="../media/image246.svg"/><Relationship Id="rId21" Type="http://schemas.openxmlformats.org/officeDocument/2006/relationships/image" Target="../media/image230.svg"/><Relationship Id="rId34" Type="http://schemas.openxmlformats.org/officeDocument/2006/relationships/image" Target="../media/image241.png"/><Relationship Id="rId42" Type="http://schemas.openxmlformats.org/officeDocument/2006/relationships/image" Target="../media/image249.png"/><Relationship Id="rId47" Type="http://schemas.openxmlformats.org/officeDocument/2006/relationships/image" Target="../media/image254.svg"/><Relationship Id="rId50" Type="http://schemas.openxmlformats.org/officeDocument/2006/relationships/image" Target="../media/image87.png"/><Relationship Id="rId7" Type="http://schemas.openxmlformats.org/officeDocument/2006/relationships/image" Target="../media/image216.svg"/><Relationship Id="rId2" Type="http://schemas.openxmlformats.org/officeDocument/2006/relationships/image" Target="../media/image213.png"/><Relationship Id="rId16" Type="http://schemas.openxmlformats.org/officeDocument/2006/relationships/image" Target="../media/image225.png"/><Relationship Id="rId29" Type="http://schemas.openxmlformats.org/officeDocument/2006/relationships/image" Target="../media/image236.svg"/><Relationship Id="rId11" Type="http://schemas.openxmlformats.org/officeDocument/2006/relationships/image" Target="../media/image220.svg"/><Relationship Id="rId24" Type="http://schemas.openxmlformats.org/officeDocument/2006/relationships/image" Target="../media/image233.png"/><Relationship Id="rId32" Type="http://schemas.openxmlformats.org/officeDocument/2006/relationships/image" Target="../media/image239.png"/><Relationship Id="rId37" Type="http://schemas.openxmlformats.org/officeDocument/2006/relationships/image" Target="../media/image244.svg"/><Relationship Id="rId40" Type="http://schemas.openxmlformats.org/officeDocument/2006/relationships/image" Target="../media/image247.png"/><Relationship Id="rId45" Type="http://schemas.openxmlformats.org/officeDocument/2006/relationships/image" Target="../media/image252.svg"/><Relationship Id="rId53" Type="http://schemas.openxmlformats.org/officeDocument/2006/relationships/image" Target="../media/image258.svg"/><Relationship Id="rId5" Type="http://schemas.openxmlformats.org/officeDocument/2006/relationships/image" Target="../media/image72.svg"/><Relationship Id="rId10" Type="http://schemas.openxmlformats.org/officeDocument/2006/relationships/image" Target="../media/image219.png"/><Relationship Id="rId19" Type="http://schemas.openxmlformats.org/officeDocument/2006/relationships/image" Target="../media/image228.svg"/><Relationship Id="rId31" Type="http://schemas.openxmlformats.org/officeDocument/2006/relationships/image" Target="../media/image238.svg"/><Relationship Id="rId44" Type="http://schemas.openxmlformats.org/officeDocument/2006/relationships/image" Target="../media/image251.png"/><Relationship Id="rId52" Type="http://schemas.openxmlformats.org/officeDocument/2006/relationships/image" Target="../media/image257.png"/><Relationship Id="rId4" Type="http://schemas.openxmlformats.org/officeDocument/2006/relationships/image" Target="../media/image71.png"/><Relationship Id="rId9" Type="http://schemas.openxmlformats.org/officeDocument/2006/relationships/image" Target="../media/image218.svg"/><Relationship Id="rId14" Type="http://schemas.openxmlformats.org/officeDocument/2006/relationships/image" Target="../media/image223.png"/><Relationship Id="rId22" Type="http://schemas.openxmlformats.org/officeDocument/2006/relationships/image" Target="../media/image231.png"/><Relationship Id="rId27" Type="http://schemas.openxmlformats.org/officeDocument/2006/relationships/image" Target="../media/image82.svg"/><Relationship Id="rId30" Type="http://schemas.openxmlformats.org/officeDocument/2006/relationships/image" Target="../media/image237.png"/><Relationship Id="rId35" Type="http://schemas.openxmlformats.org/officeDocument/2006/relationships/image" Target="../media/image242.svg"/><Relationship Id="rId43" Type="http://schemas.openxmlformats.org/officeDocument/2006/relationships/image" Target="../media/image250.svg"/><Relationship Id="rId48" Type="http://schemas.openxmlformats.org/officeDocument/2006/relationships/image" Target="../media/image255.png"/><Relationship Id="rId8" Type="http://schemas.openxmlformats.org/officeDocument/2006/relationships/image" Target="../media/image217.png"/><Relationship Id="rId51" Type="http://schemas.openxmlformats.org/officeDocument/2006/relationships/image" Target="../media/image88.svg"/><Relationship Id="rId3" Type="http://schemas.openxmlformats.org/officeDocument/2006/relationships/image" Target="../media/image214.svg"/><Relationship Id="rId12" Type="http://schemas.openxmlformats.org/officeDocument/2006/relationships/image" Target="../media/image221.png"/><Relationship Id="rId17" Type="http://schemas.openxmlformats.org/officeDocument/2006/relationships/image" Target="../media/image226.svg"/><Relationship Id="rId25" Type="http://schemas.openxmlformats.org/officeDocument/2006/relationships/image" Target="../media/image234.svg"/><Relationship Id="rId33" Type="http://schemas.openxmlformats.org/officeDocument/2006/relationships/image" Target="../media/image240.svg"/><Relationship Id="rId38" Type="http://schemas.openxmlformats.org/officeDocument/2006/relationships/image" Target="../media/image245.png"/><Relationship Id="rId46" Type="http://schemas.openxmlformats.org/officeDocument/2006/relationships/image" Target="../media/image253.png"/><Relationship Id="rId20" Type="http://schemas.openxmlformats.org/officeDocument/2006/relationships/image" Target="../media/image229.png"/><Relationship Id="rId41" Type="http://schemas.openxmlformats.org/officeDocument/2006/relationships/image" Target="../media/image248.svg"/><Relationship Id="rId1" Type="http://schemas.openxmlformats.org/officeDocument/2006/relationships/slideLayout" Target="../slideLayouts/slideLayout6.xml"/><Relationship Id="rId6" Type="http://schemas.openxmlformats.org/officeDocument/2006/relationships/image" Target="../media/image215.png"/><Relationship Id="rId15" Type="http://schemas.openxmlformats.org/officeDocument/2006/relationships/image" Target="../media/image224.svg"/><Relationship Id="rId23" Type="http://schemas.openxmlformats.org/officeDocument/2006/relationships/image" Target="../media/image232.svg"/><Relationship Id="rId28" Type="http://schemas.openxmlformats.org/officeDocument/2006/relationships/image" Target="../media/image235.png"/><Relationship Id="rId36" Type="http://schemas.openxmlformats.org/officeDocument/2006/relationships/image" Target="../media/image243.png"/><Relationship Id="rId49" Type="http://schemas.openxmlformats.org/officeDocument/2006/relationships/image" Target="../media/image256.svg"/></Relationships>
</file>

<file path=ppt/slides/_rels/slide12.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svg"/><Relationship Id="rId18" Type="http://schemas.openxmlformats.org/officeDocument/2006/relationships/image" Target="../media/image275.png"/><Relationship Id="rId3" Type="http://schemas.openxmlformats.org/officeDocument/2006/relationships/image" Target="../media/image260.svg"/><Relationship Id="rId21" Type="http://schemas.openxmlformats.org/officeDocument/2006/relationships/image" Target="../media/image278.svg"/><Relationship Id="rId7" Type="http://schemas.openxmlformats.org/officeDocument/2006/relationships/image" Target="../media/image264.svg"/><Relationship Id="rId12" Type="http://schemas.openxmlformats.org/officeDocument/2006/relationships/image" Target="../media/image269.png"/><Relationship Id="rId17" Type="http://schemas.openxmlformats.org/officeDocument/2006/relationships/image" Target="../media/image274.svg"/><Relationship Id="rId25" Type="http://schemas.openxmlformats.org/officeDocument/2006/relationships/image" Target="../media/image282.svg"/><Relationship Id="rId2" Type="http://schemas.openxmlformats.org/officeDocument/2006/relationships/image" Target="../media/image259.png"/><Relationship Id="rId16" Type="http://schemas.openxmlformats.org/officeDocument/2006/relationships/image" Target="../media/image273.png"/><Relationship Id="rId20" Type="http://schemas.openxmlformats.org/officeDocument/2006/relationships/image" Target="../media/image277.png"/><Relationship Id="rId1" Type="http://schemas.openxmlformats.org/officeDocument/2006/relationships/slideLayout" Target="../slideLayouts/slideLayout6.xml"/><Relationship Id="rId6" Type="http://schemas.openxmlformats.org/officeDocument/2006/relationships/image" Target="../media/image263.png"/><Relationship Id="rId11" Type="http://schemas.openxmlformats.org/officeDocument/2006/relationships/image" Target="../media/image268.svg"/><Relationship Id="rId24" Type="http://schemas.openxmlformats.org/officeDocument/2006/relationships/image" Target="../media/image281.png"/><Relationship Id="rId5" Type="http://schemas.openxmlformats.org/officeDocument/2006/relationships/image" Target="../media/image262.svg"/><Relationship Id="rId15" Type="http://schemas.openxmlformats.org/officeDocument/2006/relationships/image" Target="../media/image272.svg"/><Relationship Id="rId23" Type="http://schemas.openxmlformats.org/officeDocument/2006/relationships/image" Target="../media/image280.svg"/><Relationship Id="rId10" Type="http://schemas.openxmlformats.org/officeDocument/2006/relationships/image" Target="../media/image267.png"/><Relationship Id="rId19" Type="http://schemas.openxmlformats.org/officeDocument/2006/relationships/image" Target="../media/image276.svg"/><Relationship Id="rId4" Type="http://schemas.openxmlformats.org/officeDocument/2006/relationships/image" Target="../media/image261.png"/><Relationship Id="rId9" Type="http://schemas.openxmlformats.org/officeDocument/2006/relationships/image" Target="../media/image266.svg"/><Relationship Id="rId14" Type="http://schemas.openxmlformats.org/officeDocument/2006/relationships/image" Target="../media/image271.png"/><Relationship Id="rId22" Type="http://schemas.openxmlformats.org/officeDocument/2006/relationships/image" Target="../media/image279.png"/></Relationships>
</file>

<file path=ppt/slides/_rels/slide13.xml.rels><?xml version="1.0" encoding="UTF-8" standalone="yes"?>
<Relationships xmlns="http://schemas.openxmlformats.org/package/2006/relationships"><Relationship Id="rId13" Type="http://schemas.openxmlformats.org/officeDocument/2006/relationships/image" Target="../media/image294.svg"/><Relationship Id="rId18" Type="http://schemas.openxmlformats.org/officeDocument/2006/relationships/image" Target="../media/image299.png"/><Relationship Id="rId26" Type="http://schemas.openxmlformats.org/officeDocument/2006/relationships/image" Target="../media/image307.png"/><Relationship Id="rId39" Type="http://schemas.openxmlformats.org/officeDocument/2006/relationships/image" Target="../media/image320.svg"/><Relationship Id="rId21" Type="http://schemas.openxmlformats.org/officeDocument/2006/relationships/image" Target="../media/image302.svg"/><Relationship Id="rId34" Type="http://schemas.openxmlformats.org/officeDocument/2006/relationships/image" Target="../media/image315.png"/><Relationship Id="rId42" Type="http://schemas.openxmlformats.org/officeDocument/2006/relationships/image" Target="../media/image323.png"/><Relationship Id="rId7" Type="http://schemas.openxmlformats.org/officeDocument/2006/relationships/image" Target="../media/image288.svg"/><Relationship Id="rId2" Type="http://schemas.openxmlformats.org/officeDocument/2006/relationships/image" Target="../media/image283.png"/><Relationship Id="rId16" Type="http://schemas.openxmlformats.org/officeDocument/2006/relationships/image" Target="../media/image297.png"/><Relationship Id="rId29" Type="http://schemas.openxmlformats.org/officeDocument/2006/relationships/image" Target="../media/image310.svg"/><Relationship Id="rId1" Type="http://schemas.openxmlformats.org/officeDocument/2006/relationships/slideLayout" Target="../slideLayouts/slideLayout6.xml"/><Relationship Id="rId6" Type="http://schemas.openxmlformats.org/officeDocument/2006/relationships/image" Target="../media/image287.png"/><Relationship Id="rId11" Type="http://schemas.openxmlformats.org/officeDocument/2006/relationships/image" Target="../media/image292.svg"/><Relationship Id="rId24" Type="http://schemas.openxmlformats.org/officeDocument/2006/relationships/image" Target="../media/image305.png"/><Relationship Id="rId32" Type="http://schemas.openxmlformats.org/officeDocument/2006/relationships/image" Target="../media/image313.png"/><Relationship Id="rId37" Type="http://schemas.openxmlformats.org/officeDocument/2006/relationships/image" Target="../media/image318.svg"/><Relationship Id="rId40" Type="http://schemas.openxmlformats.org/officeDocument/2006/relationships/image" Target="../media/image321.png"/><Relationship Id="rId45" Type="http://schemas.openxmlformats.org/officeDocument/2006/relationships/image" Target="../media/image326.svg"/><Relationship Id="rId5" Type="http://schemas.openxmlformats.org/officeDocument/2006/relationships/image" Target="../media/image286.svg"/><Relationship Id="rId15" Type="http://schemas.openxmlformats.org/officeDocument/2006/relationships/image" Target="../media/image296.svg"/><Relationship Id="rId23" Type="http://schemas.openxmlformats.org/officeDocument/2006/relationships/image" Target="../media/image304.svg"/><Relationship Id="rId28" Type="http://schemas.openxmlformats.org/officeDocument/2006/relationships/image" Target="../media/image309.png"/><Relationship Id="rId36" Type="http://schemas.openxmlformats.org/officeDocument/2006/relationships/image" Target="../media/image317.png"/><Relationship Id="rId10" Type="http://schemas.openxmlformats.org/officeDocument/2006/relationships/image" Target="../media/image291.png"/><Relationship Id="rId19" Type="http://schemas.openxmlformats.org/officeDocument/2006/relationships/image" Target="../media/image300.svg"/><Relationship Id="rId31" Type="http://schemas.openxmlformats.org/officeDocument/2006/relationships/image" Target="../media/image312.svg"/><Relationship Id="rId44" Type="http://schemas.openxmlformats.org/officeDocument/2006/relationships/image" Target="../media/image325.png"/><Relationship Id="rId4" Type="http://schemas.openxmlformats.org/officeDocument/2006/relationships/image" Target="../media/image285.png"/><Relationship Id="rId9" Type="http://schemas.openxmlformats.org/officeDocument/2006/relationships/image" Target="../media/image290.svg"/><Relationship Id="rId14" Type="http://schemas.openxmlformats.org/officeDocument/2006/relationships/image" Target="../media/image295.png"/><Relationship Id="rId22" Type="http://schemas.openxmlformats.org/officeDocument/2006/relationships/image" Target="../media/image303.png"/><Relationship Id="rId27" Type="http://schemas.openxmlformats.org/officeDocument/2006/relationships/image" Target="../media/image308.svg"/><Relationship Id="rId30" Type="http://schemas.openxmlformats.org/officeDocument/2006/relationships/image" Target="../media/image311.png"/><Relationship Id="rId35" Type="http://schemas.openxmlformats.org/officeDocument/2006/relationships/image" Target="../media/image316.svg"/><Relationship Id="rId43" Type="http://schemas.openxmlformats.org/officeDocument/2006/relationships/image" Target="../media/image324.svg"/><Relationship Id="rId8" Type="http://schemas.openxmlformats.org/officeDocument/2006/relationships/image" Target="../media/image289.png"/><Relationship Id="rId3" Type="http://schemas.openxmlformats.org/officeDocument/2006/relationships/image" Target="../media/image284.svg"/><Relationship Id="rId12" Type="http://schemas.openxmlformats.org/officeDocument/2006/relationships/image" Target="../media/image293.png"/><Relationship Id="rId17" Type="http://schemas.openxmlformats.org/officeDocument/2006/relationships/image" Target="../media/image298.svg"/><Relationship Id="rId25" Type="http://schemas.openxmlformats.org/officeDocument/2006/relationships/image" Target="../media/image306.svg"/><Relationship Id="rId33" Type="http://schemas.openxmlformats.org/officeDocument/2006/relationships/image" Target="../media/image314.svg"/><Relationship Id="rId38" Type="http://schemas.openxmlformats.org/officeDocument/2006/relationships/image" Target="../media/image319.png"/><Relationship Id="rId20" Type="http://schemas.openxmlformats.org/officeDocument/2006/relationships/image" Target="../media/image301.png"/><Relationship Id="rId41" Type="http://schemas.openxmlformats.org/officeDocument/2006/relationships/image" Target="../media/image322.svg"/></Relationships>
</file>

<file path=ppt/slides/_rels/slide14.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38.svg"/><Relationship Id="rId3" Type="http://schemas.openxmlformats.org/officeDocument/2006/relationships/image" Target="../media/image328.svg"/><Relationship Id="rId7" Type="http://schemas.openxmlformats.org/officeDocument/2006/relationships/image" Target="../media/image332.svg"/><Relationship Id="rId12" Type="http://schemas.openxmlformats.org/officeDocument/2006/relationships/image" Target="../media/image337.png"/><Relationship Id="rId2" Type="http://schemas.openxmlformats.org/officeDocument/2006/relationships/image" Target="../media/image327.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36.svg"/><Relationship Id="rId5" Type="http://schemas.openxmlformats.org/officeDocument/2006/relationships/image" Target="../media/image330.svg"/><Relationship Id="rId15" Type="http://schemas.openxmlformats.org/officeDocument/2006/relationships/image" Target="../media/image340.svg"/><Relationship Id="rId10" Type="http://schemas.openxmlformats.org/officeDocument/2006/relationships/image" Target="../media/image335.png"/><Relationship Id="rId4" Type="http://schemas.openxmlformats.org/officeDocument/2006/relationships/image" Target="../media/image329.png"/><Relationship Id="rId9" Type="http://schemas.openxmlformats.org/officeDocument/2006/relationships/image" Target="../media/image334.svg"/><Relationship Id="rId14" Type="http://schemas.openxmlformats.org/officeDocument/2006/relationships/image" Target="../media/image339.png"/></Relationships>
</file>

<file path=ppt/slides/_rels/slide15.xml.rels><?xml version="1.0" encoding="UTF-8" standalone="yes"?>
<Relationships xmlns="http://schemas.openxmlformats.org/package/2006/relationships"><Relationship Id="rId3" Type="http://schemas.openxmlformats.org/officeDocument/2006/relationships/image" Target="../media/image342.svg"/><Relationship Id="rId2" Type="http://schemas.openxmlformats.org/officeDocument/2006/relationships/image" Target="../media/image3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svg"/><Relationship Id="rId7" Type="http://schemas.openxmlformats.org/officeDocument/2006/relationships/image" Target="../media/image348.svg"/><Relationship Id="rId2" Type="http://schemas.openxmlformats.org/officeDocument/2006/relationships/image" Target="../media/image343.png"/><Relationship Id="rId1" Type="http://schemas.openxmlformats.org/officeDocument/2006/relationships/slideLayout" Target="../slideLayouts/slideLayout6.xml"/><Relationship Id="rId6" Type="http://schemas.openxmlformats.org/officeDocument/2006/relationships/image" Target="../media/image347.png"/><Relationship Id="rId5" Type="http://schemas.openxmlformats.org/officeDocument/2006/relationships/image" Target="../media/image346.svg"/><Relationship Id="rId4" Type="http://schemas.openxmlformats.org/officeDocument/2006/relationships/image" Target="../media/image345.png"/><Relationship Id="rId9" Type="http://schemas.openxmlformats.org/officeDocument/2006/relationships/image" Target="../media/image350.svg"/></Relationships>
</file>

<file path=ppt/slides/_rels/slide17.xml.rels><?xml version="1.0" encoding="UTF-8" standalone="yes"?>
<Relationships xmlns="http://schemas.openxmlformats.org/package/2006/relationships"><Relationship Id="rId26" Type="http://schemas.openxmlformats.org/officeDocument/2006/relationships/image" Target="../media/image375.png"/><Relationship Id="rId21" Type="http://schemas.openxmlformats.org/officeDocument/2006/relationships/image" Target="../media/image370.svg"/><Relationship Id="rId42" Type="http://schemas.openxmlformats.org/officeDocument/2006/relationships/image" Target="../media/image391.png"/><Relationship Id="rId47" Type="http://schemas.openxmlformats.org/officeDocument/2006/relationships/image" Target="../media/image396.svg"/><Relationship Id="rId63" Type="http://schemas.openxmlformats.org/officeDocument/2006/relationships/image" Target="../media/image412.svg"/><Relationship Id="rId68" Type="http://schemas.openxmlformats.org/officeDocument/2006/relationships/image" Target="../media/image417.png"/><Relationship Id="rId84" Type="http://schemas.openxmlformats.org/officeDocument/2006/relationships/image" Target="../media/image433.png"/><Relationship Id="rId89" Type="http://schemas.openxmlformats.org/officeDocument/2006/relationships/image" Target="../media/image438.svg"/><Relationship Id="rId16" Type="http://schemas.openxmlformats.org/officeDocument/2006/relationships/image" Target="../media/image365.png"/><Relationship Id="rId11" Type="http://schemas.openxmlformats.org/officeDocument/2006/relationships/image" Target="../media/image360.svg"/><Relationship Id="rId32" Type="http://schemas.openxmlformats.org/officeDocument/2006/relationships/image" Target="../media/image381.png"/><Relationship Id="rId37" Type="http://schemas.openxmlformats.org/officeDocument/2006/relationships/image" Target="../media/image386.svg"/><Relationship Id="rId53" Type="http://schemas.openxmlformats.org/officeDocument/2006/relationships/image" Target="../media/image402.svg"/><Relationship Id="rId58" Type="http://schemas.openxmlformats.org/officeDocument/2006/relationships/image" Target="../media/image407.png"/><Relationship Id="rId74" Type="http://schemas.openxmlformats.org/officeDocument/2006/relationships/image" Target="../media/image423.png"/><Relationship Id="rId79" Type="http://schemas.openxmlformats.org/officeDocument/2006/relationships/image" Target="../media/image428.svg"/><Relationship Id="rId5" Type="http://schemas.openxmlformats.org/officeDocument/2006/relationships/image" Target="../media/image354.svg"/><Relationship Id="rId90" Type="http://schemas.openxmlformats.org/officeDocument/2006/relationships/image" Target="../media/image439.png"/><Relationship Id="rId14" Type="http://schemas.openxmlformats.org/officeDocument/2006/relationships/image" Target="../media/image363.png"/><Relationship Id="rId22" Type="http://schemas.openxmlformats.org/officeDocument/2006/relationships/image" Target="../media/image371.png"/><Relationship Id="rId27" Type="http://schemas.openxmlformats.org/officeDocument/2006/relationships/image" Target="../media/image376.svg"/><Relationship Id="rId30" Type="http://schemas.openxmlformats.org/officeDocument/2006/relationships/image" Target="../media/image379.png"/><Relationship Id="rId35" Type="http://schemas.openxmlformats.org/officeDocument/2006/relationships/image" Target="../media/image384.svg"/><Relationship Id="rId43" Type="http://schemas.openxmlformats.org/officeDocument/2006/relationships/image" Target="../media/image392.svg"/><Relationship Id="rId48" Type="http://schemas.openxmlformats.org/officeDocument/2006/relationships/image" Target="../media/image397.png"/><Relationship Id="rId56" Type="http://schemas.openxmlformats.org/officeDocument/2006/relationships/image" Target="../media/image405.png"/><Relationship Id="rId64" Type="http://schemas.openxmlformats.org/officeDocument/2006/relationships/image" Target="../media/image413.png"/><Relationship Id="rId69" Type="http://schemas.openxmlformats.org/officeDocument/2006/relationships/image" Target="../media/image418.svg"/><Relationship Id="rId77" Type="http://schemas.openxmlformats.org/officeDocument/2006/relationships/image" Target="../media/image426.svg"/><Relationship Id="rId8" Type="http://schemas.openxmlformats.org/officeDocument/2006/relationships/image" Target="../media/image357.png"/><Relationship Id="rId51" Type="http://schemas.openxmlformats.org/officeDocument/2006/relationships/image" Target="../media/image400.svg"/><Relationship Id="rId72" Type="http://schemas.openxmlformats.org/officeDocument/2006/relationships/image" Target="../media/image421.png"/><Relationship Id="rId80" Type="http://schemas.openxmlformats.org/officeDocument/2006/relationships/image" Target="../media/image429.png"/><Relationship Id="rId85" Type="http://schemas.openxmlformats.org/officeDocument/2006/relationships/image" Target="../media/image434.svg"/><Relationship Id="rId3" Type="http://schemas.openxmlformats.org/officeDocument/2006/relationships/image" Target="../media/image352.svg"/><Relationship Id="rId12" Type="http://schemas.openxmlformats.org/officeDocument/2006/relationships/image" Target="../media/image361.png"/><Relationship Id="rId17" Type="http://schemas.openxmlformats.org/officeDocument/2006/relationships/image" Target="../media/image366.svg"/><Relationship Id="rId25" Type="http://schemas.openxmlformats.org/officeDocument/2006/relationships/image" Target="../media/image374.svg"/><Relationship Id="rId33" Type="http://schemas.openxmlformats.org/officeDocument/2006/relationships/image" Target="../media/image382.svg"/><Relationship Id="rId38" Type="http://schemas.openxmlformats.org/officeDocument/2006/relationships/image" Target="../media/image387.png"/><Relationship Id="rId46" Type="http://schemas.openxmlformats.org/officeDocument/2006/relationships/image" Target="../media/image395.png"/><Relationship Id="rId59" Type="http://schemas.openxmlformats.org/officeDocument/2006/relationships/image" Target="../media/image408.svg"/><Relationship Id="rId67" Type="http://schemas.openxmlformats.org/officeDocument/2006/relationships/image" Target="../media/image416.svg"/><Relationship Id="rId20" Type="http://schemas.openxmlformats.org/officeDocument/2006/relationships/image" Target="../media/image369.png"/><Relationship Id="rId41" Type="http://schemas.openxmlformats.org/officeDocument/2006/relationships/image" Target="../media/image390.svg"/><Relationship Id="rId54" Type="http://schemas.openxmlformats.org/officeDocument/2006/relationships/image" Target="../media/image403.png"/><Relationship Id="rId62" Type="http://schemas.openxmlformats.org/officeDocument/2006/relationships/image" Target="../media/image411.png"/><Relationship Id="rId70" Type="http://schemas.openxmlformats.org/officeDocument/2006/relationships/image" Target="../media/image419.png"/><Relationship Id="rId75" Type="http://schemas.openxmlformats.org/officeDocument/2006/relationships/image" Target="../media/image424.svg"/><Relationship Id="rId83" Type="http://schemas.openxmlformats.org/officeDocument/2006/relationships/image" Target="../media/image432.svg"/><Relationship Id="rId88" Type="http://schemas.openxmlformats.org/officeDocument/2006/relationships/image" Target="../media/image437.png"/><Relationship Id="rId91" Type="http://schemas.openxmlformats.org/officeDocument/2006/relationships/image" Target="../media/image440.svg"/><Relationship Id="rId1" Type="http://schemas.openxmlformats.org/officeDocument/2006/relationships/slideLayout" Target="../slideLayouts/slideLayout6.xml"/><Relationship Id="rId6" Type="http://schemas.openxmlformats.org/officeDocument/2006/relationships/image" Target="../media/image355.png"/><Relationship Id="rId15" Type="http://schemas.openxmlformats.org/officeDocument/2006/relationships/image" Target="../media/image364.svg"/><Relationship Id="rId23" Type="http://schemas.openxmlformats.org/officeDocument/2006/relationships/image" Target="../media/image372.svg"/><Relationship Id="rId28" Type="http://schemas.openxmlformats.org/officeDocument/2006/relationships/image" Target="../media/image377.png"/><Relationship Id="rId36" Type="http://schemas.openxmlformats.org/officeDocument/2006/relationships/image" Target="../media/image385.png"/><Relationship Id="rId49" Type="http://schemas.openxmlformats.org/officeDocument/2006/relationships/image" Target="../media/image398.svg"/><Relationship Id="rId57" Type="http://schemas.openxmlformats.org/officeDocument/2006/relationships/image" Target="../media/image406.svg"/><Relationship Id="rId10" Type="http://schemas.openxmlformats.org/officeDocument/2006/relationships/image" Target="../media/image359.png"/><Relationship Id="rId31" Type="http://schemas.openxmlformats.org/officeDocument/2006/relationships/image" Target="../media/image380.svg"/><Relationship Id="rId44" Type="http://schemas.openxmlformats.org/officeDocument/2006/relationships/image" Target="../media/image393.png"/><Relationship Id="rId52" Type="http://schemas.openxmlformats.org/officeDocument/2006/relationships/image" Target="../media/image401.png"/><Relationship Id="rId60" Type="http://schemas.openxmlformats.org/officeDocument/2006/relationships/image" Target="../media/image409.png"/><Relationship Id="rId65" Type="http://schemas.openxmlformats.org/officeDocument/2006/relationships/image" Target="../media/image414.svg"/><Relationship Id="rId73" Type="http://schemas.openxmlformats.org/officeDocument/2006/relationships/image" Target="../media/image422.svg"/><Relationship Id="rId78" Type="http://schemas.openxmlformats.org/officeDocument/2006/relationships/image" Target="../media/image427.png"/><Relationship Id="rId81" Type="http://schemas.openxmlformats.org/officeDocument/2006/relationships/image" Target="../media/image430.svg"/><Relationship Id="rId86" Type="http://schemas.openxmlformats.org/officeDocument/2006/relationships/image" Target="../media/image435.png"/><Relationship Id="rId4" Type="http://schemas.openxmlformats.org/officeDocument/2006/relationships/image" Target="../media/image353.png"/><Relationship Id="rId9" Type="http://schemas.openxmlformats.org/officeDocument/2006/relationships/image" Target="../media/image358.svg"/><Relationship Id="rId13" Type="http://schemas.openxmlformats.org/officeDocument/2006/relationships/image" Target="../media/image362.svg"/><Relationship Id="rId18" Type="http://schemas.openxmlformats.org/officeDocument/2006/relationships/image" Target="../media/image367.png"/><Relationship Id="rId39" Type="http://schemas.openxmlformats.org/officeDocument/2006/relationships/image" Target="../media/image388.svg"/><Relationship Id="rId34" Type="http://schemas.openxmlformats.org/officeDocument/2006/relationships/image" Target="../media/image383.png"/><Relationship Id="rId50" Type="http://schemas.openxmlformats.org/officeDocument/2006/relationships/image" Target="../media/image399.png"/><Relationship Id="rId55" Type="http://schemas.openxmlformats.org/officeDocument/2006/relationships/image" Target="../media/image404.svg"/><Relationship Id="rId76" Type="http://schemas.openxmlformats.org/officeDocument/2006/relationships/image" Target="../media/image425.png"/><Relationship Id="rId7" Type="http://schemas.openxmlformats.org/officeDocument/2006/relationships/image" Target="../media/image356.svg"/><Relationship Id="rId71" Type="http://schemas.openxmlformats.org/officeDocument/2006/relationships/image" Target="../media/image420.svg"/><Relationship Id="rId2" Type="http://schemas.openxmlformats.org/officeDocument/2006/relationships/image" Target="../media/image351.png"/><Relationship Id="rId29" Type="http://schemas.openxmlformats.org/officeDocument/2006/relationships/image" Target="../media/image378.svg"/><Relationship Id="rId24" Type="http://schemas.openxmlformats.org/officeDocument/2006/relationships/image" Target="../media/image373.png"/><Relationship Id="rId40" Type="http://schemas.openxmlformats.org/officeDocument/2006/relationships/image" Target="../media/image389.png"/><Relationship Id="rId45" Type="http://schemas.openxmlformats.org/officeDocument/2006/relationships/image" Target="../media/image394.svg"/><Relationship Id="rId66" Type="http://schemas.openxmlformats.org/officeDocument/2006/relationships/image" Target="../media/image415.png"/><Relationship Id="rId87" Type="http://schemas.openxmlformats.org/officeDocument/2006/relationships/image" Target="../media/image436.svg"/><Relationship Id="rId61" Type="http://schemas.openxmlformats.org/officeDocument/2006/relationships/image" Target="../media/image410.svg"/><Relationship Id="rId82" Type="http://schemas.openxmlformats.org/officeDocument/2006/relationships/image" Target="../media/image431.png"/><Relationship Id="rId19" Type="http://schemas.openxmlformats.org/officeDocument/2006/relationships/image" Target="../media/image368.svg"/></Relationships>
</file>

<file path=ppt/slides/_rels/slide18.xml.rels><?xml version="1.0" encoding="UTF-8" standalone="yes"?>
<Relationships xmlns="http://schemas.openxmlformats.org/package/2006/relationships"><Relationship Id="rId26" Type="http://schemas.openxmlformats.org/officeDocument/2006/relationships/image" Target="../media/image465.png"/><Relationship Id="rId21" Type="http://schemas.openxmlformats.org/officeDocument/2006/relationships/image" Target="../media/image460.svg"/><Relationship Id="rId42" Type="http://schemas.openxmlformats.org/officeDocument/2006/relationships/image" Target="../media/image481.png"/><Relationship Id="rId47" Type="http://schemas.openxmlformats.org/officeDocument/2006/relationships/image" Target="../media/image485.svg"/><Relationship Id="rId63" Type="http://schemas.openxmlformats.org/officeDocument/2006/relationships/image" Target="../media/image501.svg"/><Relationship Id="rId68" Type="http://schemas.openxmlformats.org/officeDocument/2006/relationships/image" Target="../media/image506.png"/><Relationship Id="rId84" Type="http://schemas.openxmlformats.org/officeDocument/2006/relationships/image" Target="../media/image522.png"/><Relationship Id="rId89" Type="http://schemas.openxmlformats.org/officeDocument/2006/relationships/image" Target="../media/image527.svg"/><Relationship Id="rId16" Type="http://schemas.openxmlformats.org/officeDocument/2006/relationships/image" Target="../media/image455.png"/><Relationship Id="rId11" Type="http://schemas.openxmlformats.org/officeDocument/2006/relationships/image" Target="../media/image450.svg"/><Relationship Id="rId32" Type="http://schemas.openxmlformats.org/officeDocument/2006/relationships/image" Target="../media/image471.png"/><Relationship Id="rId37" Type="http://schemas.openxmlformats.org/officeDocument/2006/relationships/image" Target="../media/image476.svg"/><Relationship Id="rId53" Type="http://schemas.openxmlformats.org/officeDocument/2006/relationships/image" Target="../media/image491.svg"/><Relationship Id="rId58" Type="http://schemas.openxmlformats.org/officeDocument/2006/relationships/image" Target="../media/image496.png"/><Relationship Id="rId74" Type="http://schemas.openxmlformats.org/officeDocument/2006/relationships/image" Target="../media/image512.png"/><Relationship Id="rId79" Type="http://schemas.openxmlformats.org/officeDocument/2006/relationships/image" Target="../media/image517.svg"/><Relationship Id="rId5" Type="http://schemas.openxmlformats.org/officeDocument/2006/relationships/image" Target="../media/image444.svg"/><Relationship Id="rId90" Type="http://schemas.openxmlformats.org/officeDocument/2006/relationships/image" Target="../media/image528.png"/><Relationship Id="rId14" Type="http://schemas.openxmlformats.org/officeDocument/2006/relationships/image" Target="../media/image453.png"/><Relationship Id="rId22" Type="http://schemas.openxmlformats.org/officeDocument/2006/relationships/image" Target="../media/image461.png"/><Relationship Id="rId27" Type="http://schemas.openxmlformats.org/officeDocument/2006/relationships/image" Target="../media/image466.svg"/><Relationship Id="rId30" Type="http://schemas.openxmlformats.org/officeDocument/2006/relationships/image" Target="../media/image469.png"/><Relationship Id="rId35" Type="http://schemas.openxmlformats.org/officeDocument/2006/relationships/image" Target="../media/image474.svg"/><Relationship Id="rId43" Type="http://schemas.openxmlformats.org/officeDocument/2006/relationships/image" Target="../media/image482.svg"/><Relationship Id="rId48" Type="http://schemas.openxmlformats.org/officeDocument/2006/relationships/image" Target="../media/image486.png"/><Relationship Id="rId56" Type="http://schemas.openxmlformats.org/officeDocument/2006/relationships/image" Target="../media/image494.png"/><Relationship Id="rId64" Type="http://schemas.openxmlformats.org/officeDocument/2006/relationships/image" Target="../media/image502.png"/><Relationship Id="rId69" Type="http://schemas.openxmlformats.org/officeDocument/2006/relationships/image" Target="../media/image507.svg"/><Relationship Id="rId77" Type="http://schemas.openxmlformats.org/officeDocument/2006/relationships/image" Target="../media/image515.svg"/><Relationship Id="rId8" Type="http://schemas.openxmlformats.org/officeDocument/2006/relationships/image" Target="../media/image447.png"/><Relationship Id="rId51" Type="http://schemas.openxmlformats.org/officeDocument/2006/relationships/image" Target="../media/image489.svg"/><Relationship Id="rId72" Type="http://schemas.openxmlformats.org/officeDocument/2006/relationships/image" Target="../media/image510.png"/><Relationship Id="rId80" Type="http://schemas.openxmlformats.org/officeDocument/2006/relationships/image" Target="../media/image518.png"/><Relationship Id="rId85" Type="http://schemas.openxmlformats.org/officeDocument/2006/relationships/image" Target="../media/image523.svg"/><Relationship Id="rId3" Type="http://schemas.openxmlformats.org/officeDocument/2006/relationships/image" Target="../media/image442.svg"/><Relationship Id="rId12" Type="http://schemas.openxmlformats.org/officeDocument/2006/relationships/image" Target="../media/image451.png"/><Relationship Id="rId17" Type="http://schemas.openxmlformats.org/officeDocument/2006/relationships/image" Target="../media/image456.svg"/><Relationship Id="rId25" Type="http://schemas.openxmlformats.org/officeDocument/2006/relationships/image" Target="../media/image464.svg"/><Relationship Id="rId33" Type="http://schemas.openxmlformats.org/officeDocument/2006/relationships/image" Target="../media/image472.svg"/><Relationship Id="rId38" Type="http://schemas.openxmlformats.org/officeDocument/2006/relationships/image" Target="../media/image477.png"/><Relationship Id="rId46" Type="http://schemas.openxmlformats.org/officeDocument/2006/relationships/image" Target="../media/image429.png"/><Relationship Id="rId59" Type="http://schemas.openxmlformats.org/officeDocument/2006/relationships/image" Target="../media/image497.svg"/><Relationship Id="rId67" Type="http://schemas.openxmlformats.org/officeDocument/2006/relationships/image" Target="../media/image505.svg"/><Relationship Id="rId20" Type="http://schemas.openxmlformats.org/officeDocument/2006/relationships/image" Target="../media/image459.png"/><Relationship Id="rId41" Type="http://schemas.openxmlformats.org/officeDocument/2006/relationships/image" Target="../media/image480.svg"/><Relationship Id="rId54" Type="http://schemas.openxmlformats.org/officeDocument/2006/relationships/image" Target="../media/image492.png"/><Relationship Id="rId62" Type="http://schemas.openxmlformats.org/officeDocument/2006/relationships/image" Target="../media/image500.png"/><Relationship Id="rId70" Type="http://schemas.openxmlformats.org/officeDocument/2006/relationships/image" Target="../media/image508.png"/><Relationship Id="rId75" Type="http://schemas.openxmlformats.org/officeDocument/2006/relationships/image" Target="../media/image513.svg"/><Relationship Id="rId83" Type="http://schemas.openxmlformats.org/officeDocument/2006/relationships/image" Target="../media/image521.svg"/><Relationship Id="rId88" Type="http://schemas.openxmlformats.org/officeDocument/2006/relationships/image" Target="../media/image526.png"/><Relationship Id="rId91" Type="http://schemas.openxmlformats.org/officeDocument/2006/relationships/image" Target="../media/image529.svg"/><Relationship Id="rId1" Type="http://schemas.openxmlformats.org/officeDocument/2006/relationships/slideLayout" Target="../slideLayouts/slideLayout6.xml"/><Relationship Id="rId6" Type="http://schemas.openxmlformats.org/officeDocument/2006/relationships/image" Target="../media/image445.png"/><Relationship Id="rId15" Type="http://schemas.openxmlformats.org/officeDocument/2006/relationships/image" Target="../media/image454.svg"/><Relationship Id="rId23" Type="http://schemas.openxmlformats.org/officeDocument/2006/relationships/image" Target="../media/image462.svg"/><Relationship Id="rId28" Type="http://schemas.openxmlformats.org/officeDocument/2006/relationships/image" Target="../media/image467.png"/><Relationship Id="rId36" Type="http://schemas.openxmlformats.org/officeDocument/2006/relationships/image" Target="../media/image475.png"/><Relationship Id="rId49" Type="http://schemas.openxmlformats.org/officeDocument/2006/relationships/image" Target="../media/image487.svg"/><Relationship Id="rId57" Type="http://schemas.openxmlformats.org/officeDocument/2006/relationships/image" Target="../media/image495.svg"/><Relationship Id="rId10" Type="http://schemas.openxmlformats.org/officeDocument/2006/relationships/image" Target="../media/image449.png"/><Relationship Id="rId31" Type="http://schemas.openxmlformats.org/officeDocument/2006/relationships/image" Target="../media/image470.svg"/><Relationship Id="rId44" Type="http://schemas.openxmlformats.org/officeDocument/2006/relationships/image" Target="../media/image483.png"/><Relationship Id="rId52" Type="http://schemas.openxmlformats.org/officeDocument/2006/relationships/image" Target="../media/image490.png"/><Relationship Id="rId60" Type="http://schemas.openxmlformats.org/officeDocument/2006/relationships/image" Target="../media/image498.png"/><Relationship Id="rId65" Type="http://schemas.openxmlformats.org/officeDocument/2006/relationships/image" Target="../media/image503.svg"/><Relationship Id="rId73" Type="http://schemas.openxmlformats.org/officeDocument/2006/relationships/image" Target="../media/image511.svg"/><Relationship Id="rId78" Type="http://schemas.openxmlformats.org/officeDocument/2006/relationships/image" Target="../media/image516.png"/><Relationship Id="rId81" Type="http://schemas.openxmlformats.org/officeDocument/2006/relationships/image" Target="../media/image519.svg"/><Relationship Id="rId86" Type="http://schemas.openxmlformats.org/officeDocument/2006/relationships/image" Target="../media/image524.png"/><Relationship Id="rId4" Type="http://schemas.openxmlformats.org/officeDocument/2006/relationships/image" Target="../media/image443.png"/><Relationship Id="rId9" Type="http://schemas.openxmlformats.org/officeDocument/2006/relationships/image" Target="../media/image448.svg"/><Relationship Id="rId13" Type="http://schemas.openxmlformats.org/officeDocument/2006/relationships/image" Target="../media/image452.svg"/><Relationship Id="rId18" Type="http://schemas.openxmlformats.org/officeDocument/2006/relationships/image" Target="../media/image457.png"/><Relationship Id="rId39" Type="http://schemas.openxmlformats.org/officeDocument/2006/relationships/image" Target="../media/image478.svg"/><Relationship Id="rId34" Type="http://schemas.openxmlformats.org/officeDocument/2006/relationships/image" Target="../media/image473.png"/><Relationship Id="rId50" Type="http://schemas.openxmlformats.org/officeDocument/2006/relationships/image" Target="../media/image488.png"/><Relationship Id="rId55" Type="http://schemas.openxmlformats.org/officeDocument/2006/relationships/image" Target="../media/image493.svg"/><Relationship Id="rId76" Type="http://schemas.openxmlformats.org/officeDocument/2006/relationships/image" Target="../media/image514.png"/><Relationship Id="rId7" Type="http://schemas.openxmlformats.org/officeDocument/2006/relationships/image" Target="../media/image446.svg"/><Relationship Id="rId71" Type="http://schemas.openxmlformats.org/officeDocument/2006/relationships/image" Target="../media/image509.svg"/><Relationship Id="rId2" Type="http://schemas.openxmlformats.org/officeDocument/2006/relationships/image" Target="../media/image441.png"/><Relationship Id="rId29" Type="http://schemas.openxmlformats.org/officeDocument/2006/relationships/image" Target="../media/image468.svg"/><Relationship Id="rId24" Type="http://schemas.openxmlformats.org/officeDocument/2006/relationships/image" Target="../media/image463.png"/><Relationship Id="rId40" Type="http://schemas.openxmlformats.org/officeDocument/2006/relationships/image" Target="../media/image479.png"/><Relationship Id="rId45" Type="http://schemas.openxmlformats.org/officeDocument/2006/relationships/image" Target="../media/image484.svg"/><Relationship Id="rId66" Type="http://schemas.openxmlformats.org/officeDocument/2006/relationships/image" Target="../media/image504.png"/><Relationship Id="rId87" Type="http://schemas.openxmlformats.org/officeDocument/2006/relationships/image" Target="../media/image525.svg"/><Relationship Id="rId61" Type="http://schemas.openxmlformats.org/officeDocument/2006/relationships/image" Target="../media/image499.svg"/><Relationship Id="rId82" Type="http://schemas.openxmlformats.org/officeDocument/2006/relationships/image" Target="../media/image520.png"/><Relationship Id="rId19" Type="http://schemas.openxmlformats.org/officeDocument/2006/relationships/image" Target="../media/image458.svg"/></Relationships>
</file>

<file path=ppt/slides/_rels/slide19.xml.rels><?xml version="1.0" encoding="UTF-8" standalone="yes"?>
<Relationships xmlns="http://schemas.openxmlformats.org/package/2006/relationships"><Relationship Id="rId8" Type="http://schemas.openxmlformats.org/officeDocument/2006/relationships/image" Target="../media/image536.png"/><Relationship Id="rId13" Type="http://schemas.openxmlformats.org/officeDocument/2006/relationships/image" Target="../media/image495.svg"/><Relationship Id="rId3" Type="http://schemas.openxmlformats.org/officeDocument/2006/relationships/image" Target="../media/image531.svg"/><Relationship Id="rId7" Type="http://schemas.openxmlformats.org/officeDocument/2006/relationships/image" Target="../media/image535.svg"/><Relationship Id="rId12" Type="http://schemas.openxmlformats.org/officeDocument/2006/relationships/image" Target="../media/image494.png"/><Relationship Id="rId2" Type="http://schemas.openxmlformats.org/officeDocument/2006/relationships/image" Target="../media/image530.png"/><Relationship Id="rId1" Type="http://schemas.openxmlformats.org/officeDocument/2006/relationships/slideLayout" Target="../slideLayouts/slideLayout6.xml"/><Relationship Id="rId6" Type="http://schemas.openxmlformats.org/officeDocument/2006/relationships/image" Target="../media/image534.png"/><Relationship Id="rId11" Type="http://schemas.openxmlformats.org/officeDocument/2006/relationships/image" Target="../media/image539.svg"/><Relationship Id="rId5" Type="http://schemas.openxmlformats.org/officeDocument/2006/relationships/image" Target="../media/image533.svg"/><Relationship Id="rId10" Type="http://schemas.openxmlformats.org/officeDocument/2006/relationships/image" Target="../media/image538.png"/><Relationship Id="rId4" Type="http://schemas.openxmlformats.org/officeDocument/2006/relationships/image" Target="../media/image532.png"/><Relationship Id="rId9" Type="http://schemas.openxmlformats.org/officeDocument/2006/relationships/image" Target="../media/image537.svg"/></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azure/architecture/icons/" TargetMode="External"/><Relationship Id="rId2" Type="http://schemas.openxmlformats.org/officeDocument/2006/relationships/hyperlink" Target="https://learn.microsoft.com/en-us/dynamics365/get-started/icons" TargetMode="External"/><Relationship Id="rId1" Type="http://schemas.openxmlformats.org/officeDocument/2006/relationships/slideLayout" Target="../slideLayouts/slideLayout1.xml"/><Relationship Id="rId4" Type="http://schemas.openxmlformats.org/officeDocument/2006/relationships/hyperlink" Target="https://learn.microsoft.com/en-us/power-platform/guidance/icon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svg"/><Relationship Id="rId7" Type="http://schemas.openxmlformats.org/officeDocument/2006/relationships/image" Target="../media/image545.svg"/><Relationship Id="rId2" Type="http://schemas.openxmlformats.org/officeDocument/2006/relationships/image" Target="../media/image540.png"/><Relationship Id="rId1" Type="http://schemas.openxmlformats.org/officeDocument/2006/relationships/slideLayout" Target="../slideLayouts/slideLayout6.xml"/><Relationship Id="rId6" Type="http://schemas.openxmlformats.org/officeDocument/2006/relationships/image" Target="../media/image544.png"/><Relationship Id="rId11" Type="http://schemas.openxmlformats.org/officeDocument/2006/relationships/image" Target="../media/image549.svg"/><Relationship Id="rId5" Type="http://schemas.openxmlformats.org/officeDocument/2006/relationships/image" Target="../media/image543.svg"/><Relationship Id="rId10" Type="http://schemas.openxmlformats.org/officeDocument/2006/relationships/image" Target="../media/image548.png"/><Relationship Id="rId4" Type="http://schemas.openxmlformats.org/officeDocument/2006/relationships/image" Target="../media/image542.png"/><Relationship Id="rId9" Type="http://schemas.openxmlformats.org/officeDocument/2006/relationships/image" Target="../media/image547.svg"/></Relationships>
</file>

<file path=ppt/slides/_rels/slide21.xml.rels><?xml version="1.0" encoding="UTF-8" standalone="yes"?>
<Relationships xmlns="http://schemas.openxmlformats.org/package/2006/relationships"><Relationship Id="rId26" Type="http://schemas.openxmlformats.org/officeDocument/2006/relationships/image" Target="../media/image574.png"/><Relationship Id="rId21" Type="http://schemas.openxmlformats.org/officeDocument/2006/relationships/image" Target="../media/image569.svg"/><Relationship Id="rId34" Type="http://schemas.openxmlformats.org/officeDocument/2006/relationships/image" Target="../media/image582.png"/><Relationship Id="rId42" Type="http://schemas.openxmlformats.org/officeDocument/2006/relationships/image" Target="../media/image590.png"/><Relationship Id="rId47" Type="http://schemas.openxmlformats.org/officeDocument/2006/relationships/image" Target="../media/image595.svg"/><Relationship Id="rId50" Type="http://schemas.openxmlformats.org/officeDocument/2006/relationships/image" Target="../media/image598.png"/><Relationship Id="rId55" Type="http://schemas.openxmlformats.org/officeDocument/2006/relationships/image" Target="../media/image603.svg"/><Relationship Id="rId63" Type="http://schemas.openxmlformats.org/officeDocument/2006/relationships/image" Target="../media/image611.svg"/><Relationship Id="rId7" Type="http://schemas.openxmlformats.org/officeDocument/2006/relationships/image" Target="../media/image555.svg"/><Relationship Id="rId2" Type="http://schemas.openxmlformats.org/officeDocument/2006/relationships/image" Target="../media/image550.png"/><Relationship Id="rId16" Type="http://schemas.openxmlformats.org/officeDocument/2006/relationships/image" Target="../media/image564.png"/><Relationship Id="rId29" Type="http://schemas.openxmlformats.org/officeDocument/2006/relationships/image" Target="../media/image577.svg"/><Relationship Id="rId11" Type="http://schemas.openxmlformats.org/officeDocument/2006/relationships/image" Target="../media/image559.svg"/><Relationship Id="rId24" Type="http://schemas.openxmlformats.org/officeDocument/2006/relationships/image" Target="../media/image572.png"/><Relationship Id="rId32" Type="http://schemas.openxmlformats.org/officeDocument/2006/relationships/image" Target="../media/image580.png"/><Relationship Id="rId37" Type="http://schemas.openxmlformats.org/officeDocument/2006/relationships/image" Target="../media/image585.svg"/><Relationship Id="rId40" Type="http://schemas.openxmlformats.org/officeDocument/2006/relationships/image" Target="../media/image588.png"/><Relationship Id="rId45" Type="http://schemas.openxmlformats.org/officeDocument/2006/relationships/image" Target="../media/image593.svg"/><Relationship Id="rId53" Type="http://schemas.openxmlformats.org/officeDocument/2006/relationships/image" Target="../media/image601.svg"/><Relationship Id="rId58" Type="http://schemas.openxmlformats.org/officeDocument/2006/relationships/image" Target="../media/image606.png"/><Relationship Id="rId66" Type="http://schemas.openxmlformats.org/officeDocument/2006/relationships/image" Target="../media/image614.png"/><Relationship Id="rId5" Type="http://schemas.openxmlformats.org/officeDocument/2006/relationships/image" Target="../media/image553.svg"/><Relationship Id="rId61" Type="http://schemas.openxmlformats.org/officeDocument/2006/relationships/image" Target="../media/image609.svg"/><Relationship Id="rId19" Type="http://schemas.openxmlformats.org/officeDocument/2006/relationships/image" Target="../media/image567.svg"/><Relationship Id="rId14" Type="http://schemas.openxmlformats.org/officeDocument/2006/relationships/image" Target="../media/image562.png"/><Relationship Id="rId22" Type="http://schemas.openxmlformats.org/officeDocument/2006/relationships/image" Target="../media/image570.png"/><Relationship Id="rId27" Type="http://schemas.openxmlformats.org/officeDocument/2006/relationships/image" Target="../media/image575.svg"/><Relationship Id="rId30" Type="http://schemas.openxmlformats.org/officeDocument/2006/relationships/image" Target="../media/image578.png"/><Relationship Id="rId35" Type="http://schemas.openxmlformats.org/officeDocument/2006/relationships/image" Target="../media/image583.svg"/><Relationship Id="rId43" Type="http://schemas.openxmlformats.org/officeDocument/2006/relationships/image" Target="../media/image591.svg"/><Relationship Id="rId48" Type="http://schemas.openxmlformats.org/officeDocument/2006/relationships/image" Target="../media/image596.png"/><Relationship Id="rId56" Type="http://schemas.openxmlformats.org/officeDocument/2006/relationships/image" Target="../media/image604.png"/><Relationship Id="rId64" Type="http://schemas.openxmlformats.org/officeDocument/2006/relationships/image" Target="../media/image612.png"/><Relationship Id="rId8" Type="http://schemas.openxmlformats.org/officeDocument/2006/relationships/image" Target="../media/image556.png"/><Relationship Id="rId51" Type="http://schemas.openxmlformats.org/officeDocument/2006/relationships/image" Target="../media/image599.svg"/><Relationship Id="rId3" Type="http://schemas.openxmlformats.org/officeDocument/2006/relationships/image" Target="../media/image551.svg"/><Relationship Id="rId12" Type="http://schemas.openxmlformats.org/officeDocument/2006/relationships/image" Target="../media/image560.png"/><Relationship Id="rId17" Type="http://schemas.openxmlformats.org/officeDocument/2006/relationships/image" Target="../media/image565.svg"/><Relationship Id="rId25" Type="http://schemas.openxmlformats.org/officeDocument/2006/relationships/image" Target="../media/image573.svg"/><Relationship Id="rId33" Type="http://schemas.openxmlformats.org/officeDocument/2006/relationships/image" Target="../media/image581.svg"/><Relationship Id="rId38" Type="http://schemas.openxmlformats.org/officeDocument/2006/relationships/image" Target="../media/image586.png"/><Relationship Id="rId46" Type="http://schemas.openxmlformats.org/officeDocument/2006/relationships/image" Target="../media/image594.png"/><Relationship Id="rId59" Type="http://schemas.openxmlformats.org/officeDocument/2006/relationships/image" Target="../media/image607.svg"/><Relationship Id="rId67" Type="http://schemas.openxmlformats.org/officeDocument/2006/relationships/image" Target="../media/image615.svg"/><Relationship Id="rId20" Type="http://schemas.openxmlformats.org/officeDocument/2006/relationships/image" Target="../media/image568.png"/><Relationship Id="rId41" Type="http://schemas.openxmlformats.org/officeDocument/2006/relationships/image" Target="../media/image589.svg"/><Relationship Id="rId54" Type="http://schemas.openxmlformats.org/officeDocument/2006/relationships/image" Target="../media/image602.png"/><Relationship Id="rId6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54.png"/><Relationship Id="rId15" Type="http://schemas.openxmlformats.org/officeDocument/2006/relationships/image" Target="../media/image563.svg"/><Relationship Id="rId23" Type="http://schemas.openxmlformats.org/officeDocument/2006/relationships/image" Target="../media/image571.svg"/><Relationship Id="rId28" Type="http://schemas.openxmlformats.org/officeDocument/2006/relationships/image" Target="../media/image576.png"/><Relationship Id="rId36" Type="http://schemas.openxmlformats.org/officeDocument/2006/relationships/image" Target="../media/image584.png"/><Relationship Id="rId49" Type="http://schemas.openxmlformats.org/officeDocument/2006/relationships/image" Target="../media/image597.svg"/><Relationship Id="rId57" Type="http://schemas.openxmlformats.org/officeDocument/2006/relationships/image" Target="../media/image605.svg"/><Relationship Id="rId10" Type="http://schemas.openxmlformats.org/officeDocument/2006/relationships/image" Target="../media/image558.png"/><Relationship Id="rId31" Type="http://schemas.openxmlformats.org/officeDocument/2006/relationships/image" Target="../media/image579.svg"/><Relationship Id="rId44" Type="http://schemas.openxmlformats.org/officeDocument/2006/relationships/image" Target="../media/image592.png"/><Relationship Id="rId52" Type="http://schemas.openxmlformats.org/officeDocument/2006/relationships/image" Target="../media/image600.png"/><Relationship Id="rId60" Type="http://schemas.openxmlformats.org/officeDocument/2006/relationships/image" Target="../media/image608.png"/><Relationship Id="rId65" Type="http://schemas.openxmlformats.org/officeDocument/2006/relationships/image" Target="../media/image613.svg"/><Relationship Id="rId4" Type="http://schemas.openxmlformats.org/officeDocument/2006/relationships/image" Target="../media/image552.png"/><Relationship Id="rId9" Type="http://schemas.openxmlformats.org/officeDocument/2006/relationships/image" Target="../media/image557.svg"/><Relationship Id="rId13" Type="http://schemas.openxmlformats.org/officeDocument/2006/relationships/image" Target="../media/image561.svg"/><Relationship Id="rId18" Type="http://schemas.openxmlformats.org/officeDocument/2006/relationships/image" Target="../media/image566.png"/><Relationship Id="rId39" Type="http://schemas.openxmlformats.org/officeDocument/2006/relationships/image" Target="../media/image587.svg"/></Relationships>
</file>

<file path=ppt/slides/_rels/slide22.xml.rels><?xml version="1.0" encoding="UTF-8" standalone="yes"?>
<Relationships xmlns="http://schemas.openxmlformats.org/package/2006/relationships"><Relationship Id="rId13" Type="http://schemas.openxmlformats.org/officeDocument/2006/relationships/image" Target="../media/image625.svg"/><Relationship Id="rId18" Type="http://schemas.openxmlformats.org/officeDocument/2006/relationships/image" Target="../media/image79.png"/><Relationship Id="rId26" Type="http://schemas.openxmlformats.org/officeDocument/2006/relationships/image" Target="../media/image632.png"/><Relationship Id="rId39" Type="http://schemas.openxmlformats.org/officeDocument/2006/relationships/image" Target="../media/image643.svg"/><Relationship Id="rId21" Type="http://schemas.openxmlformats.org/officeDocument/2006/relationships/image" Target="../media/image631.svg"/><Relationship Id="rId34" Type="http://schemas.openxmlformats.org/officeDocument/2006/relationships/image" Target="../media/image638.png"/><Relationship Id="rId42" Type="http://schemas.openxmlformats.org/officeDocument/2006/relationships/image" Target="../media/image646.png"/><Relationship Id="rId47" Type="http://schemas.openxmlformats.org/officeDocument/2006/relationships/image" Target="../media/image651.svg"/><Relationship Id="rId50" Type="http://schemas.openxmlformats.org/officeDocument/2006/relationships/image" Target="../media/image654.svg"/><Relationship Id="rId7" Type="http://schemas.openxmlformats.org/officeDocument/2006/relationships/image" Target="../media/image619.svg"/><Relationship Id="rId2" Type="http://schemas.openxmlformats.org/officeDocument/2006/relationships/image" Target="../media/image213.png"/><Relationship Id="rId16" Type="http://schemas.openxmlformats.org/officeDocument/2006/relationships/image" Target="../media/image628.png"/><Relationship Id="rId29" Type="http://schemas.openxmlformats.org/officeDocument/2006/relationships/image" Target="../media/image635.svg"/><Relationship Id="rId11" Type="http://schemas.openxmlformats.org/officeDocument/2006/relationships/image" Target="../media/image623.svg"/><Relationship Id="rId24" Type="http://schemas.openxmlformats.org/officeDocument/2006/relationships/image" Target="../media/image275.png"/><Relationship Id="rId32" Type="http://schemas.openxmlformats.org/officeDocument/2006/relationships/image" Target="../media/image636.png"/><Relationship Id="rId37" Type="http://schemas.openxmlformats.org/officeDocument/2006/relationships/image" Target="../media/image641.svg"/><Relationship Id="rId40" Type="http://schemas.openxmlformats.org/officeDocument/2006/relationships/image" Target="../media/image644.png"/><Relationship Id="rId45" Type="http://schemas.openxmlformats.org/officeDocument/2006/relationships/image" Target="../media/image649.svg"/><Relationship Id="rId53" Type="http://schemas.openxmlformats.org/officeDocument/2006/relationships/image" Target="../media/image657.png"/><Relationship Id="rId5" Type="http://schemas.openxmlformats.org/officeDocument/2006/relationships/image" Target="../media/image617.svg"/><Relationship Id="rId10" Type="http://schemas.openxmlformats.org/officeDocument/2006/relationships/image" Target="../media/image622.png"/><Relationship Id="rId19" Type="http://schemas.openxmlformats.org/officeDocument/2006/relationships/image" Target="../media/image80.svg"/><Relationship Id="rId31" Type="http://schemas.openxmlformats.org/officeDocument/2006/relationships/image" Target="../media/image82.svg"/><Relationship Id="rId44" Type="http://schemas.openxmlformats.org/officeDocument/2006/relationships/image" Target="../media/image648.png"/><Relationship Id="rId52" Type="http://schemas.openxmlformats.org/officeDocument/2006/relationships/image" Target="../media/image656.svg"/><Relationship Id="rId4" Type="http://schemas.openxmlformats.org/officeDocument/2006/relationships/image" Target="../media/image616.png"/><Relationship Id="rId9" Type="http://schemas.openxmlformats.org/officeDocument/2006/relationships/image" Target="../media/image621.svg"/><Relationship Id="rId14" Type="http://schemas.openxmlformats.org/officeDocument/2006/relationships/image" Target="../media/image626.png"/><Relationship Id="rId22" Type="http://schemas.openxmlformats.org/officeDocument/2006/relationships/image" Target="../media/image273.png"/><Relationship Id="rId27" Type="http://schemas.openxmlformats.org/officeDocument/2006/relationships/image" Target="../media/image633.svg"/><Relationship Id="rId30" Type="http://schemas.openxmlformats.org/officeDocument/2006/relationships/image" Target="../media/image81.png"/><Relationship Id="rId35" Type="http://schemas.openxmlformats.org/officeDocument/2006/relationships/image" Target="../media/image639.svg"/><Relationship Id="rId43" Type="http://schemas.openxmlformats.org/officeDocument/2006/relationships/image" Target="../media/image647.svg"/><Relationship Id="rId48" Type="http://schemas.openxmlformats.org/officeDocument/2006/relationships/image" Target="../media/image652.png"/><Relationship Id="rId8" Type="http://schemas.openxmlformats.org/officeDocument/2006/relationships/image" Target="../media/image620.png"/><Relationship Id="rId51" Type="http://schemas.openxmlformats.org/officeDocument/2006/relationships/image" Target="../media/image655.png"/><Relationship Id="rId3" Type="http://schemas.openxmlformats.org/officeDocument/2006/relationships/image" Target="../media/image214.svg"/><Relationship Id="rId12" Type="http://schemas.openxmlformats.org/officeDocument/2006/relationships/image" Target="../media/image624.png"/><Relationship Id="rId17" Type="http://schemas.openxmlformats.org/officeDocument/2006/relationships/image" Target="../media/image629.svg"/><Relationship Id="rId25" Type="http://schemas.openxmlformats.org/officeDocument/2006/relationships/image" Target="../media/image276.svg"/><Relationship Id="rId33" Type="http://schemas.openxmlformats.org/officeDocument/2006/relationships/image" Target="../media/image637.svg"/><Relationship Id="rId38" Type="http://schemas.openxmlformats.org/officeDocument/2006/relationships/image" Target="../media/image642.png"/><Relationship Id="rId46" Type="http://schemas.openxmlformats.org/officeDocument/2006/relationships/image" Target="../media/image650.png"/><Relationship Id="rId20" Type="http://schemas.openxmlformats.org/officeDocument/2006/relationships/image" Target="../media/image630.png"/><Relationship Id="rId41" Type="http://schemas.openxmlformats.org/officeDocument/2006/relationships/image" Target="../media/image645.svg"/><Relationship Id="rId54" Type="http://schemas.openxmlformats.org/officeDocument/2006/relationships/image" Target="../media/image658.svg"/><Relationship Id="rId1" Type="http://schemas.openxmlformats.org/officeDocument/2006/relationships/slideLayout" Target="../slideLayouts/slideLayout6.xml"/><Relationship Id="rId6" Type="http://schemas.openxmlformats.org/officeDocument/2006/relationships/image" Target="../media/image618.png"/><Relationship Id="rId15" Type="http://schemas.openxmlformats.org/officeDocument/2006/relationships/image" Target="../media/image627.svg"/><Relationship Id="rId23" Type="http://schemas.openxmlformats.org/officeDocument/2006/relationships/image" Target="../media/image274.svg"/><Relationship Id="rId28" Type="http://schemas.openxmlformats.org/officeDocument/2006/relationships/image" Target="../media/image634.png"/><Relationship Id="rId36" Type="http://schemas.openxmlformats.org/officeDocument/2006/relationships/image" Target="../media/image640.png"/><Relationship Id="rId49" Type="http://schemas.openxmlformats.org/officeDocument/2006/relationships/image" Target="../media/image653.svg"/></Relationships>
</file>

<file path=ppt/slides/_rels/slide23.xml.rels><?xml version="1.0" encoding="UTF-8" standalone="yes"?>
<Relationships xmlns="http://schemas.openxmlformats.org/package/2006/relationships"><Relationship Id="rId13" Type="http://schemas.openxmlformats.org/officeDocument/2006/relationships/image" Target="../media/image670.svg"/><Relationship Id="rId18" Type="http://schemas.openxmlformats.org/officeDocument/2006/relationships/image" Target="../media/image675.png"/><Relationship Id="rId26" Type="http://schemas.openxmlformats.org/officeDocument/2006/relationships/image" Target="../media/image683.png"/><Relationship Id="rId3" Type="http://schemas.openxmlformats.org/officeDocument/2006/relationships/image" Target="../media/image660.svg"/><Relationship Id="rId21" Type="http://schemas.openxmlformats.org/officeDocument/2006/relationships/image" Target="../media/image678.svg"/><Relationship Id="rId7" Type="http://schemas.openxmlformats.org/officeDocument/2006/relationships/image" Target="../media/image664.svg"/><Relationship Id="rId12" Type="http://schemas.openxmlformats.org/officeDocument/2006/relationships/image" Target="../media/image669.png"/><Relationship Id="rId17" Type="http://schemas.openxmlformats.org/officeDocument/2006/relationships/image" Target="../media/image674.svg"/><Relationship Id="rId25" Type="http://schemas.openxmlformats.org/officeDocument/2006/relationships/image" Target="../media/image682.svg"/><Relationship Id="rId33" Type="http://schemas.openxmlformats.org/officeDocument/2006/relationships/image" Target="../media/image688.svg"/><Relationship Id="rId2" Type="http://schemas.openxmlformats.org/officeDocument/2006/relationships/image" Target="../media/image659.png"/><Relationship Id="rId16" Type="http://schemas.openxmlformats.org/officeDocument/2006/relationships/image" Target="../media/image673.png"/><Relationship Id="rId20" Type="http://schemas.openxmlformats.org/officeDocument/2006/relationships/image" Target="../media/image677.png"/><Relationship Id="rId29" Type="http://schemas.openxmlformats.org/officeDocument/2006/relationships/image" Target="../media/image613.svg"/><Relationship Id="rId1" Type="http://schemas.openxmlformats.org/officeDocument/2006/relationships/slideLayout" Target="../slideLayouts/slideLayout6.xml"/><Relationship Id="rId6" Type="http://schemas.openxmlformats.org/officeDocument/2006/relationships/image" Target="../media/image663.png"/><Relationship Id="rId11" Type="http://schemas.openxmlformats.org/officeDocument/2006/relationships/image" Target="../media/image668.svg"/><Relationship Id="rId24" Type="http://schemas.openxmlformats.org/officeDocument/2006/relationships/image" Target="../media/image681.png"/><Relationship Id="rId32" Type="http://schemas.openxmlformats.org/officeDocument/2006/relationships/image" Target="../media/image687.png"/><Relationship Id="rId5" Type="http://schemas.openxmlformats.org/officeDocument/2006/relationships/image" Target="../media/image662.svg"/><Relationship Id="rId15" Type="http://schemas.openxmlformats.org/officeDocument/2006/relationships/image" Target="../media/image672.svg"/><Relationship Id="rId23" Type="http://schemas.openxmlformats.org/officeDocument/2006/relationships/image" Target="../media/image680.svg"/><Relationship Id="rId28" Type="http://schemas.openxmlformats.org/officeDocument/2006/relationships/image" Target="../media/image612.png"/><Relationship Id="rId10" Type="http://schemas.openxmlformats.org/officeDocument/2006/relationships/image" Target="../media/image667.png"/><Relationship Id="rId19" Type="http://schemas.openxmlformats.org/officeDocument/2006/relationships/image" Target="../media/image676.svg"/><Relationship Id="rId31" Type="http://schemas.openxmlformats.org/officeDocument/2006/relationships/image" Target="../media/image686.svg"/><Relationship Id="rId4" Type="http://schemas.openxmlformats.org/officeDocument/2006/relationships/image" Target="../media/image661.png"/><Relationship Id="rId9" Type="http://schemas.openxmlformats.org/officeDocument/2006/relationships/image" Target="../media/image666.svg"/><Relationship Id="rId14" Type="http://schemas.openxmlformats.org/officeDocument/2006/relationships/image" Target="../media/image671.png"/><Relationship Id="rId22" Type="http://schemas.openxmlformats.org/officeDocument/2006/relationships/image" Target="../media/image679.png"/><Relationship Id="rId27" Type="http://schemas.openxmlformats.org/officeDocument/2006/relationships/image" Target="../media/image684.svg"/><Relationship Id="rId30" Type="http://schemas.openxmlformats.org/officeDocument/2006/relationships/image" Target="../media/image685.png"/><Relationship Id="rId8" Type="http://schemas.openxmlformats.org/officeDocument/2006/relationships/image" Target="../media/image665.png"/></Relationships>
</file>

<file path=ppt/slides/_rels/slide24.xml.rels><?xml version="1.0" encoding="UTF-8" standalone="yes"?>
<Relationships xmlns="http://schemas.openxmlformats.org/package/2006/relationships"><Relationship Id="rId13" Type="http://schemas.openxmlformats.org/officeDocument/2006/relationships/image" Target="../media/image692.svg"/><Relationship Id="rId18" Type="http://schemas.openxmlformats.org/officeDocument/2006/relationships/image" Target="../media/image695.png"/><Relationship Id="rId26" Type="http://schemas.openxmlformats.org/officeDocument/2006/relationships/image" Target="../media/image699.svg"/><Relationship Id="rId39" Type="http://schemas.openxmlformats.org/officeDocument/2006/relationships/image" Target="../media/image704.png"/><Relationship Id="rId21" Type="http://schemas.openxmlformats.org/officeDocument/2006/relationships/image" Target="../media/image182.svg"/><Relationship Id="rId34" Type="http://schemas.openxmlformats.org/officeDocument/2006/relationships/image" Target="../media/image62.svg"/><Relationship Id="rId42" Type="http://schemas.openxmlformats.org/officeDocument/2006/relationships/image" Target="../media/image707.svg"/><Relationship Id="rId47" Type="http://schemas.openxmlformats.org/officeDocument/2006/relationships/image" Target="../media/image712.png"/><Relationship Id="rId50" Type="http://schemas.openxmlformats.org/officeDocument/2006/relationships/image" Target="../media/image715.svg"/><Relationship Id="rId55" Type="http://schemas.openxmlformats.org/officeDocument/2006/relationships/image" Target="../media/image718.png"/><Relationship Id="rId7" Type="http://schemas.openxmlformats.org/officeDocument/2006/relationships/image" Target="../media/image68.svg"/><Relationship Id="rId2" Type="http://schemas.openxmlformats.org/officeDocument/2006/relationships/image" Target="../media/image3.png"/><Relationship Id="rId16" Type="http://schemas.openxmlformats.org/officeDocument/2006/relationships/image" Target="../media/image693.png"/><Relationship Id="rId29" Type="http://schemas.openxmlformats.org/officeDocument/2006/relationships/image" Target="../media/image91.png"/><Relationship Id="rId11" Type="http://schemas.openxmlformats.org/officeDocument/2006/relationships/image" Target="../media/image690.svg"/><Relationship Id="rId24" Type="http://schemas.openxmlformats.org/officeDocument/2006/relationships/image" Target="../media/image697.svg"/><Relationship Id="rId32" Type="http://schemas.openxmlformats.org/officeDocument/2006/relationships/image" Target="../media/image60.svg"/><Relationship Id="rId37" Type="http://schemas.openxmlformats.org/officeDocument/2006/relationships/image" Target="../media/image702.png"/><Relationship Id="rId40" Type="http://schemas.openxmlformats.org/officeDocument/2006/relationships/image" Target="../media/image705.svg"/><Relationship Id="rId45" Type="http://schemas.openxmlformats.org/officeDocument/2006/relationships/image" Target="../media/image710.png"/><Relationship Id="rId53" Type="http://schemas.openxmlformats.org/officeDocument/2006/relationships/image" Target="../media/image644.png"/><Relationship Id="rId5" Type="http://schemas.openxmlformats.org/officeDocument/2006/relationships/image" Target="../media/image66.svg"/><Relationship Id="rId10" Type="http://schemas.openxmlformats.org/officeDocument/2006/relationships/image" Target="../media/image689.png"/><Relationship Id="rId19" Type="http://schemas.openxmlformats.org/officeDocument/2006/relationships/image" Target="../media/image696.svg"/><Relationship Id="rId31" Type="http://schemas.openxmlformats.org/officeDocument/2006/relationships/image" Target="../media/image59.png"/><Relationship Id="rId44" Type="http://schemas.openxmlformats.org/officeDocument/2006/relationships/image" Target="../media/image709.svg"/><Relationship Id="rId52" Type="http://schemas.openxmlformats.org/officeDocument/2006/relationships/image" Target="../media/image717.svg"/><Relationship Id="rId4" Type="http://schemas.openxmlformats.org/officeDocument/2006/relationships/image" Target="../media/image65.png"/><Relationship Id="rId9" Type="http://schemas.openxmlformats.org/officeDocument/2006/relationships/image" Target="../media/image619.svg"/><Relationship Id="rId14" Type="http://schemas.openxmlformats.org/officeDocument/2006/relationships/image" Target="../media/image628.png"/><Relationship Id="rId22" Type="http://schemas.openxmlformats.org/officeDocument/2006/relationships/image" Target="../media/image107.png"/><Relationship Id="rId27" Type="http://schemas.openxmlformats.org/officeDocument/2006/relationships/image" Target="../media/image227.png"/><Relationship Id="rId30" Type="http://schemas.openxmlformats.org/officeDocument/2006/relationships/image" Target="../media/image92.svg"/><Relationship Id="rId35" Type="http://schemas.openxmlformats.org/officeDocument/2006/relationships/image" Target="../media/image700.png"/><Relationship Id="rId43" Type="http://schemas.openxmlformats.org/officeDocument/2006/relationships/image" Target="../media/image708.png"/><Relationship Id="rId48" Type="http://schemas.openxmlformats.org/officeDocument/2006/relationships/image" Target="../media/image713.svg"/><Relationship Id="rId56" Type="http://schemas.openxmlformats.org/officeDocument/2006/relationships/image" Target="../media/image719.svg"/><Relationship Id="rId8" Type="http://schemas.openxmlformats.org/officeDocument/2006/relationships/image" Target="../media/image618.png"/><Relationship Id="rId51" Type="http://schemas.openxmlformats.org/officeDocument/2006/relationships/image" Target="../media/image716.png"/><Relationship Id="rId3" Type="http://schemas.openxmlformats.org/officeDocument/2006/relationships/image" Target="../media/image4.svg"/><Relationship Id="rId12" Type="http://schemas.openxmlformats.org/officeDocument/2006/relationships/image" Target="../media/image691.png"/><Relationship Id="rId17" Type="http://schemas.openxmlformats.org/officeDocument/2006/relationships/image" Target="../media/image694.svg"/><Relationship Id="rId25" Type="http://schemas.openxmlformats.org/officeDocument/2006/relationships/image" Target="../media/image698.png"/><Relationship Id="rId33" Type="http://schemas.openxmlformats.org/officeDocument/2006/relationships/image" Target="../media/image61.png"/><Relationship Id="rId38" Type="http://schemas.openxmlformats.org/officeDocument/2006/relationships/image" Target="../media/image703.svg"/><Relationship Id="rId46" Type="http://schemas.openxmlformats.org/officeDocument/2006/relationships/image" Target="../media/image711.svg"/><Relationship Id="rId20" Type="http://schemas.openxmlformats.org/officeDocument/2006/relationships/image" Target="../media/image181.png"/><Relationship Id="rId41" Type="http://schemas.openxmlformats.org/officeDocument/2006/relationships/image" Target="../media/image706.png"/><Relationship Id="rId54" Type="http://schemas.openxmlformats.org/officeDocument/2006/relationships/image" Target="../media/image654.svg"/><Relationship Id="rId1" Type="http://schemas.openxmlformats.org/officeDocument/2006/relationships/slideLayout" Target="../slideLayouts/slideLayout6.xml"/><Relationship Id="rId6" Type="http://schemas.openxmlformats.org/officeDocument/2006/relationships/image" Target="../media/image67.png"/><Relationship Id="rId15" Type="http://schemas.openxmlformats.org/officeDocument/2006/relationships/image" Target="../media/image629.svg"/><Relationship Id="rId23" Type="http://schemas.openxmlformats.org/officeDocument/2006/relationships/image" Target="../media/image108.svg"/><Relationship Id="rId28" Type="http://schemas.openxmlformats.org/officeDocument/2006/relationships/image" Target="../media/image228.svg"/><Relationship Id="rId36" Type="http://schemas.openxmlformats.org/officeDocument/2006/relationships/image" Target="../media/image701.svg"/><Relationship Id="rId49" Type="http://schemas.openxmlformats.org/officeDocument/2006/relationships/image" Target="../media/image714.png"/></Relationships>
</file>

<file path=ppt/slides/_rels/slide25.xml.rels><?xml version="1.0" encoding="UTF-8" standalone="yes"?>
<Relationships xmlns="http://schemas.openxmlformats.org/package/2006/relationships"><Relationship Id="rId26" Type="http://schemas.openxmlformats.org/officeDocument/2006/relationships/image" Target="../media/image736.png"/><Relationship Id="rId21" Type="http://schemas.openxmlformats.org/officeDocument/2006/relationships/image" Target="../media/image735.svg"/><Relationship Id="rId34" Type="http://schemas.openxmlformats.org/officeDocument/2006/relationships/image" Target="../media/image744.svg"/><Relationship Id="rId42" Type="http://schemas.openxmlformats.org/officeDocument/2006/relationships/image" Target="../media/image752.svg"/><Relationship Id="rId47" Type="http://schemas.openxmlformats.org/officeDocument/2006/relationships/image" Target="../media/image757.png"/><Relationship Id="rId50" Type="http://schemas.openxmlformats.org/officeDocument/2006/relationships/image" Target="../media/image760.svg"/><Relationship Id="rId55" Type="http://schemas.openxmlformats.org/officeDocument/2006/relationships/image" Target="../media/image765.png"/><Relationship Id="rId63" Type="http://schemas.openxmlformats.org/officeDocument/2006/relationships/image" Target="../media/image773.png"/><Relationship Id="rId7" Type="http://schemas.openxmlformats.org/officeDocument/2006/relationships/image" Target="../media/image725.svg"/><Relationship Id="rId2" Type="http://schemas.openxmlformats.org/officeDocument/2006/relationships/image" Target="../media/image720.png"/><Relationship Id="rId16" Type="http://schemas.openxmlformats.org/officeDocument/2006/relationships/image" Target="../media/image63.png"/><Relationship Id="rId29" Type="http://schemas.openxmlformats.org/officeDocument/2006/relationships/image" Target="../media/image739.svg"/><Relationship Id="rId11" Type="http://schemas.openxmlformats.org/officeDocument/2006/relationships/image" Target="../media/image727.svg"/><Relationship Id="rId24" Type="http://schemas.openxmlformats.org/officeDocument/2006/relationships/image" Target="../media/image586.png"/><Relationship Id="rId32" Type="http://schemas.openxmlformats.org/officeDocument/2006/relationships/image" Target="../media/image742.png"/><Relationship Id="rId37" Type="http://schemas.openxmlformats.org/officeDocument/2006/relationships/image" Target="../media/image747.png"/><Relationship Id="rId40" Type="http://schemas.openxmlformats.org/officeDocument/2006/relationships/image" Target="../media/image750.svg"/><Relationship Id="rId45" Type="http://schemas.openxmlformats.org/officeDocument/2006/relationships/image" Target="../media/image755.png"/><Relationship Id="rId53" Type="http://schemas.openxmlformats.org/officeDocument/2006/relationships/image" Target="../media/image763.png"/><Relationship Id="rId58" Type="http://schemas.openxmlformats.org/officeDocument/2006/relationships/image" Target="../media/image768.svg"/><Relationship Id="rId66" Type="http://schemas.openxmlformats.org/officeDocument/2006/relationships/image" Target="../media/image776.svg"/><Relationship Id="rId5" Type="http://schemas.openxmlformats.org/officeDocument/2006/relationships/image" Target="../media/image723.svg"/><Relationship Id="rId61" Type="http://schemas.openxmlformats.org/officeDocument/2006/relationships/image" Target="../media/image771.png"/><Relationship Id="rId19" Type="http://schemas.openxmlformats.org/officeDocument/2006/relationships/image" Target="../media/image733.svg"/><Relationship Id="rId14" Type="http://schemas.openxmlformats.org/officeDocument/2006/relationships/image" Target="../media/image730.png"/><Relationship Id="rId22" Type="http://schemas.openxmlformats.org/officeDocument/2006/relationships/image" Target="../media/image259.png"/><Relationship Id="rId27" Type="http://schemas.openxmlformats.org/officeDocument/2006/relationships/image" Target="../media/image737.svg"/><Relationship Id="rId30" Type="http://schemas.openxmlformats.org/officeDocument/2006/relationships/image" Target="../media/image740.png"/><Relationship Id="rId35" Type="http://schemas.openxmlformats.org/officeDocument/2006/relationships/image" Target="../media/image745.png"/><Relationship Id="rId43" Type="http://schemas.openxmlformats.org/officeDocument/2006/relationships/image" Target="../media/image753.png"/><Relationship Id="rId48" Type="http://schemas.openxmlformats.org/officeDocument/2006/relationships/image" Target="../media/image758.svg"/><Relationship Id="rId56" Type="http://schemas.openxmlformats.org/officeDocument/2006/relationships/image" Target="../media/image766.svg"/><Relationship Id="rId64" Type="http://schemas.openxmlformats.org/officeDocument/2006/relationships/image" Target="../media/image774.svg"/><Relationship Id="rId8" Type="http://schemas.openxmlformats.org/officeDocument/2006/relationships/image" Target="../media/image351.png"/><Relationship Id="rId51" Type="http://schemas.openxmlformats.org/officeDocument/2006/relationships/image" Target="../media/image761.png"/><Relationship Id="rId3" Type="http://schemas.openxmlformats.org/officeDocument/2006/relationships/image" Target="../media/image721.svg"/><Relationship Id="rId12" Type="http://schemas.openxmlformats.org/officeDocument/2006/relationships/image" Target="../media/image728.png"/><Relationship Id="rId17" Type="http://schemas.openxmlformats.org/officeDocument/2006/relationships/image" Target="../media/image64.svg"/><Relationship Id="rId25" Type="http://schemas.openxmlformats.org/officeDocument/2006/relationships/image" Target="../media/image587.svg"/><Relationship Id="rId33" Type="http://schemas.openxmlformats.org/officeDocument/2006/relationships/image" Target="../media/image743.svg"/><Relationship Id="rId38" Type="http://schemas.openxmlformats.org/officeDocument/2006/relationships/image" Target="../media/image748.svg"/><Relationship Id="rId46" Type="http://schemas.openxmlformats.org/officeDocument/2006/relationships/image" Target="../media/image756.svg"/><Relationship Id="rId59" Type="http://schemas.openxmlformats.org/officeDocument/2006/relationships/image" Target="../media/image769.png"/><Relationship Id="rId20" Type="http://schemas.openxmlformats.org/officeDocument/2006/relationships/image" Target="../media/image734.png"/><Relationship Id="rId41" Type="http://schemas.openxmlformats.org/officeDocument/2006/relationships/image" Target="../media/image751.png"/><Relationship Id="rId54" Type="http://schemas.openxmlformats.org/officeDocument/2006/relationships/image" Target="../media/image764.svg"/><Relationship Id="rId62" Type="http://schemas.openxmlformats.org/officeDocument/2006/relationships/image" Target="../media/image772.svg"/><Relationship Id="rId1" Type="http://schemas.openxmlformats.org/officeDocument/2006/relationships/slideLayout" Target="../slideLayouts/slideLayout6.xml"/><Relationship Id="rId6" Type="http://schemas.openxmlformats.org/officeDocument/2006/relationships/image" Target="../media/image724.png"/><Relationship Id="rId15" Type="http://schemas.openxmlformats.org/officeDocument/2006/relationships/image" Target="../media/image731.svg"/><Relationship Id="rId23" Type="http://schemas.openxmlformats.org/officeDocument/2006/relationships/image" Target="../media/image260.svg"/><Relationship Id="rId28" Type="http://schemas.openxmlformats.org/officeDocument/2006/relationships/image" Target="../media/image738.png"/><Relationship Id="rId36" Type="http://schemas.openxmlformats.org/officeDocument/2006/relationships/image" Target="../media/image746.svg"/><Relationship Id="rId49" Type="http://schemas.openxmlformats.org/officeDocument/2006/relationships/image" Target="../media/image759.png"/><Relationship Id="rId57" Type="http://schemas.openxmlformats.org/officeDocument/2006/relationships/image" Target="../media/image767.png"/><Relationship Id="rId10" Type="http://schemas.openxmlformats.org/officeDocument/2006/relationships/image" Target="../media/image726.png"/><Relationship Id="rId31" Type="http://schemas.openxmlformats.org/officeDocument/2006/relationships/image" Target="../media/image741.svg"/><Relationship Id="rId44" Type="http://schemas.openxmlformats.org/officeDocument/2006/relationships/image" Target="../media/image754.svg"/><Relationship Id="rId52" Type="http://schemas.openxmlformats.org/officeDocument/2006/relationships/image" Target="../media/image762.svg"/><Relationship Id="rId60" Type="http://schemas.openxmlformats.org/officeDocument/2006/relationships/image" Target="../media/image770.svg"/><Relationship Id="rId65" Type="http://schemas.openxmlformats.org/officeDocument/2006/relationships/image" Target="../media/image775.png"/><Relationship Id="rId4" Type="http://schemas.openxmlformats.org/officeDocument/2006/relationships/image" Target="../media/image722.png"/><Relationship Id="rId9" Type="http://schemas.openxmlformats.org/officeDocument/2006/relationships/image" Target="../media/image352.svg"/><Relationship Id="rId13" Type="http://schemas.openxmlformats.org/officeDocument/2006/relationships/image" Target="../media/image729.svg"/><Relationship Id="rId18" Type="http://schemas.openxmlformats.org/officeDocument/2006/relationships/image" Target="../media/image732.png"/><Relationship Id="rId39" Type="http://schemas.openxmlformats.org/officeDocument/2006/relationships/image" Target="../media/image749.png"/></Relationships>
</file>

<file path=ppt/slides/_rels/slide26.xml.rels><?xml version="1.0" encoding="UTF-8" standalone="yes"?>
<Relationships xmlns="http://schemas.openxmlformats.org/package/2006/relationships"><Relationship Id="rId3" Type="http://schemas.openxmlformats.org/officeDocument/2006/relationships/image" Target="../media/image778.svg"/><Relationship Id="rId2" Type="http://schemas.openxmlformats.org/officeDocument/2006/relationships/image" Target="../media/image77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779.png"/><Relationship Id="rId13" Type="http://schemas.openxmlformats.org/officeDocument/2006/relationships/image" Target="../media/image782.svg"/><Relationship Id="rId3" Type="http://schemas.openxmlformats.org/officeDocument/2006/relationships/image" Target="../media/image352.svg"/><Relationship Id="rId7" Type="http://schemas.openxmlformats.org/officeDocument/2006/relationships/image" Target="../media/image619.svg"/><Relationship Id="rId12" Type="http://schemas.openxmlformats.org/officeDocument/2006/relationships/image" Target="../media/image781.png"/><Relationship Id="rId2" Type="http://schemas.openxmlformats.org/officeDocument/2006/relationships/image" Target="../media/image351.png"/><Relationship Id="rId1" Type="http://schemas.openxmlformats.org/officeDocument/2006/relationships/slideLayout" Target="../slideLayouts/slideLayout6.xml"/><Relationship Id="rId6" Type="http://schemas.openxmlformats.org/officeDocument/2006/relationships/image" Target="../media/image618.png"/><Relationship Id="rId11" Type="http://schemas.openxmlformats.org/officeDocument/2006/relationships/image" Target="../media/image635.svg"/><Relationship Id="rId5" Type="http://schemas.openxmlformats.org/officeDocument/2006/relationships/image" Target="../media/image737.svg"/><Relationship Id="rId10" Type="http://schemas.openxmlformats.org/officeDocument/2006/relationships/image" Target="../media/image634.png"/><Relationship Id="rId4" Type="http://schemas.openxmlformats.org/officeDocument/2006/relationships/image" Target="../media/image736.png"/><Relationship Id="rId9" Type="http://schemas.openxmlformats.org/officeDocument/2006/relationships/image" Target="../media/image780.svg"/></Relationships>
</file>

<file path=ppt/slides/_rels/slide28.xml.rels><?xml version="1.0" encoding="UTF-8" standalone="yes"?>
<Relationships xmlns="http://schemas.openxmlformats.org/package/2006/relationships"><Relationship Id="rId3" Type="http://schemas.openxmlformats.org/officeDocument/2006/relationships/image" Target="../media/image246.svg"/><Relationship Id="rId2" Type="http://schemas.openxmlformats.org/officeDocument/2006/relationships/image" Target="../media/image24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84.svg"/><Relationship Id="rId2" Type="http://schemas.openxmlformats.org/officeDocument/2006/relationships/image" Target="../media/image783.png"/><Relationship Id="rId1" Type="http://schemas.openxmlformats.org/officeDocument/2006/relationships/slideLayout" Target="../slideLayouts/slideLayout6.xml"/><Relationship Id="rId5" Type="http://schemas.openxmlformats.org/officeDocument/2006/relationships/image" Target="../media/image786.svg"/><Relationship Id="rId4" Type="http://schemas.openxmlformats.org/officeDocument/2006/relationships/image" Target="../media/image785.png"/></Relationships>
</file>

<file path=ppt/slides/_rels/slide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svg"/><Relationship Id="rId50" Type="http://schemas.openxmlformats.org/officeDocument/2006/relationships/image" Target="../media/image49.png"/><Relationship Id="rId55" Type="http://schemas.openxmlformats.org/officeDocument/2006/relationships/image" Target="../media/image54.svg"/><Relationship Id="rId63" Type="http://schemas.openxmlformats.org/officeDocument/2006/relationships/image" Target="../media/image62.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sv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53" Type="http://schemas.openxmlformats.org/officeDocument/2006/relationships/image" Target="../media/image52.svg"/><Relationship Id="rId58" Type="http://schemas.openxmlformats.org/officeDocument/2006/relationships/image" Target="../media/image57.png"/><Relationship Id="rId5" Type="http://schemas.openxmlformats.org/officeDocument/2006/relationships/image" Target="../media/image4.svg"/><Relationship Id="rId61" Type="http://schemas.openxmlformats.org/officeDocument/2006/relationships/image" Target="../media/image60.svg"/><Relationship Id="rId19" Type="http://schemas.openxmlformats.org/officeDocument/2006/relationships/image" Target="../media/image1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7.png"/><Relationship Id="rId51" Type="http://schemas.openxmlformats.org/officeDocument/2006/relationships/image" Target="../media/image50.sv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svg"/><Relationship Id="rId20" Type="http://schemas.openxmlformats.org/officeDocument/2006/relationships/image" Target="../media/image19.png"/><Relationship Id="rId41" Type="http://schemas.openxmlformats.org/officeDocument/2006/relationships/image" Target="../media/image40.svg"/><Relationship Id="rId54" Type="http://schemas.openxmlformats.org/officeDocument/2006/relationships/image" Target="../media/image53.png"/><Relationship Id="rId6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pn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30.sv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108.sv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39.svg"/><Relationship Id="rId18" Type="http://schemas.openxmlformats.org/officeDocument/2006/relationships/image" Target="../media/image73.png"/><Relationship Id="rId3" Type="http://schemas.openxmlformats.org/officeDocument/2006/relationships/image" Target="../media/image721.svg"/><Relationship Id="rId21" Type="http://schemas.openxmlformats.org/officeDocument/2006/relationships/image" Target="../media/image790.svg"/><Relationship Id="rId7" Type="http://schemas.openxmlformats.org/officeDocument/2006/relationships/image" Target="../media/image731.svg"/><Relationship Id="rId12" Type="http://schemas.openxmlformats.org/officeDocument/2006/relationships/image" Target="../media/image738.png"/><Relationship Id="rId17" Type="http://schemas.openxmlformats.org/officeDocument/2006/relationships/image" Target="../media/image262.svg"/><Relationship Id="rId2" Type="http://schemas.openxmlformats.org/officeDocument/2006/relationships/image" Target="../media/image720.png"/><Relationship Id="rId16" Type="http://schemas.openxmlformats.org/officeDocument/2006/relationships/image" Target="../media/image261.png"/><Relationship Id="rId20" Type="http://schemas.openxmlformats.org/officeDocument/2006/relationships/image" Target="../media/image789.png"/><Relationship Id="rId1" Type="http://schemas.openxmlformats.org/officeDocument/2006/relationships/slideLayout" Target="../slideLayouts/slideLayout6.xml"/><Relationship Id="rId6" Type="http://schemas.openxmlformats.org/officeDocument/2006/relationships/image" Target="../media/image730.png"/><Relationship Id="rId11" Type="http://schemas.openxmlformats.org/officeDocument/2006/relationships/image" Target="../media/image260.svg"/><Relationship Id="rId5" Type="http://schemas.openxmlformats.org/officeDocument/2006/relationships/image" Target="../media/image729.svg"/><Relationship Id="rId15" Type="http://schemas.openxmlformats.org/officeDocument/2006/relationships/image" Target="../media/image788.svg"/><Relationship Id="rId23" Type="http://schemas.openxmlformats.org/officeDocument/2006/relationships/image" Target="../media/image792.svg"/><Relationship Id="rId10" Type="http://schemas.openxmlformats.org/officeDocument/2006/relationships/image" Target="../media/image259.png"/><Relationship Id="rId19" Type="http://schemas.openxmlformats.org/officeDocument/2006/relationships/image" Target="../media/image74.svg"/><Relationship Id="rId4" Type="http://schemas.openxmlformats.org/officeDocument/2006/relationships/image" Target="../media/image728.png"/><Relationship Id="rId9" Type="http://schemas.openxmlformats.org/officeDocument/2006/relationships/image" Target="../media/image64.svg"/><Relationship Id="rId14" Type="http://schemas.openxmlformats.org/officeDocument/2006/relationships/image" Target="../media/image787.png"/><Relationship Id="rId22" Type="http://schemas.openxmlformats.org/officeDocument/2006/relationships/image" Target="../media/image791.png"/></Relationships>
</file>

<file path=ppt/slides/_rels/slide32.xml.rels><?xml version="1.0" encoding="UTF-8" standalone="yes"?>
<Relationships xmlns="http://schemas.openxmlformats.org/package/2006/relationships"><Relationship Id="rId26" Type="http://schemas.openxmlformats.org/officeDocument/2006/relationships/image" Target="../media/image813.png"/><Relationship Id="rId21" Type="http://schemas.openxmlformats.org/officeDocument/2006/relationships/image" Target="../media/image808.svg"/><Relationship Id="rId42" Type="http://schemas.openxmlformats.org/officeDocument/2006/relationships/image" Target="../media/image829.png"/><Relationship Id="rId47" Type="http://schemas.openxmlformats.org/officeDocument/2006/relationships/image" Target="../media/image834.svg"/><Relationship Id="rId63" Type="http://schemas.openxmlformats.org/officeDocument/2006/relationships/image" Target="../media/image848.svg"/><Relationship Id="rId68" Type="http://schemas.openxmlformats.org/officeDocument/2006/relationships/image" Target="../media/image853.png"/><Relationship Id="rId84" Type="http://schemas.openxmlformats.org/officeDocument/2006/relationships/image" Target="../media/image869.png"/><Relationship Id="rId89" Type="http://schemas.openxmlformats.org/officeDocument/2006/relationships/image" Target="../media/image874.svg"/><Relationship Id="rId16" Type="http://schemas.openxmlformats.org/officeDocument/2006/relationships/image" Target="../media/image805.png"/><Relationship Id="rId11" Type="http://schemas.openxmlformats.org/officeDocument/2006/relationships/image" Target="../media/image800.svg"/><Relationship Id="rId32" Type="http://schemas.openxmlformats.org/officeDocument/2006/relationships/image" Target="../media/image819.png"/><Relationship Id="rId37" Type="http://schemas.openxmlformats.org/officeDocument/2006/relationships/image" Target="../media/image824.svg"/><Relationship Id="rId53" Type="http://schemas.openxmlformats.org/officeDocument/2006/relationships/image" Target="../media/image840.svg"/><Relationship Id="rId58" Type="http://schemas.openxmlformats.org/officeDocument/2006/relationships/image" Target="../media/image789.png"/><Relationship Id="rId74" Type="http://schemas.openxmlformats.org/officeDocument/2006/relationships/image" Target="../media/image859.png"/><Relationship Id="rId79" Type="http://schemas.openxmlformats.org/officeDocument/2006/relationships/image" Target="../media/image864.svg"/><Relationship Id="rId5" Type="http://schemas.openxmlformats.org/officeDocument/2006/relationships/image" Target="../media/image794.svg"/><Relationship Id="rId90" Type="http://schemas.openxmlformats.org/officeDocument/2006/relationships/image" Target="../media/image875.png"/><Relationship Id="rId14" Type="http://schemas.openxmlformats.org/officeDocument/2006/relationships/image" Target="../media/image803.png"/><Relationship Id="rId22" Type="http://schemas.openxmlformats.org/officeDocument/2006/relationships/image" Target="../media/image809.png"/><Relationship Id="rId27" Type="http://schemas.openxmlformats.org/officeDocument/2006/relationships/image" Target="../media/image814.svg"/><Relationship Id="rId30" Type="http://schemas.openxmlformats.org/officeDocument/2006/relationships/image" Target="../media/image817.png"/><Relationship Id="rId35" Type="http://schemas.openxmlformats.org/officeDocument/2006/relationships/image" Target="../media/image822.svg"/><Relationship Id="rId43" Type="http://schemas.openxmlformats.org/officeDocument/2006/relationships/image" Target="../media/image830.svg"/><Relationship Id="rId48" Type="http://schemas.openxmlformats.org/officeDocument/2006/relationships/image" Target="../media/image835.png"/><Relationship Id="rId56" Type="http://schemas.openxmlformats.org/officeDocument/2006/relationships/image" Target="../media/image843.png"/><Relationship Id="rId64" Type="http://schemas.openxmlformats.org/officeDocument/2006/relationships/image" Target="../media/image849.png"/><Relationship Id="rId69" Type="http://schemas.openxmlformats.org/officeDocument/2006/relationships/image" Target="../media/image854.svg"/><Relationship Id="rId77" Type="http://schemas.openxmlformats.org/officeDocument/2006/relationships/image" Target="../media/image862.svg"/><Relationship Id="rId8" Type="http://schemas.openxmlformats.org/officeDocument/2006/relationships/image" Target="../media/image797.png"/><Relationship Id="rId51" Type="http://schemas.openxmlformats.org/officeDocument/2006/relationships/image" Target="../media/image838.svg"/><Relationship Id="rId72" Type="http://schemas.openxmlformats.org/officeDocument/2006/relationships/image" Target="../media/image857.png"/><Relationship Id="rId80" Type="http://schemas.openxmlformats.org/officeDocument/2006/relationships/image" Target="../media/image865.png"/><Relationship Id="rId85" Type="http://schemas.openxmlformats.org/officeDocument/2006/relationships/image" Target="../media/image870.svg"/><Relationship Id="rId3" Type="http://schemas.openxmlformats.org/officeDocument/2006/relationships/image" Target="../media/image104.svg"/><Relationship Id="rId12" Type="http://schemas.openxmlformats.org/officeDocument/2006/relationships/image" Target="../media/image801.png"/><Relationship Id="rId17" Type="http://schemas.openxmlformats.org/officeDocument/2006/relationships/image" Target="../media/image806.svg"/><Relationship Id="rId25" Type="http://schemas.openxmlformats.org/officeDocument/2006/relationships/image" Target="../media/image812.svg"/><Relationship Id="rId33" Type="http://schemas.openxmlformats.org/officeDocument/2006/relationships/image" Target="../media/image820.svg"/><Relationship Id="rId38" Type="http://schemas.openxmlformats.org/officeDocument/2006/relationships/image" Target="../media/image825.png"/><Relationship Id="rId46" Type="http://schemas.openxmlformats.org/officeDocument/2006/relationships/image" Target="../media/image833.png"/><Relationship Id="rId59" Type="http://schemas.openxmlformats.org/officeDocument/2006/relationships/image" Target="../media/image790.svg"/><Relationship Id="rId67" Type="http://schemas.openxmlformats.org/officeDocument/2006/relationships/image" Target="../media/image852.svg"/><Relationship Id="rId20" Type="http://schemas.openxmlformats.org/officeDocument/2006/relationships/image" Target="../media/image807.png"/><Relationship Id="rId41" Type="http://schemas.openxmlformats.org/officeDocument/2006/relationships/image" Target="../media/image828.svg"/><Relationship Id="rId54" Type="http://schemas.openxmlformats.org/officeDocument/2006/relationships/image" Target="../media/image841.png"/><Relationship Id="rId62" Type="http://schemas.openxmlformats.org/officeDocument/2006/relationships/image" Target="../media/image847.png"/><Relationship Id="rId70" Type="http://schemas.openxmlformats.org/officeDocument/2006/relationships/image" Target="../media/image855.png"/><Relationship Id="rId75" Type="http://schemas.openxmlformats.org/officeDocument/2006/relationships/image" Target="../media/image860.svg"/><Relationship Id="rId83" Type="http://schemas.openxmlformats.org/officeDocument/2006/relationships/image" Target="../media/image868.svg"/><Relationship Id="rId88" Type="http://schemas.openxmlformats.org/officeDocument/2006/relationships/image" Target="../media/image873.png"/><Relationship Id="rId91" Type="http://schemas.openxmlformats.org/officeDocument/2006/relationships/image" Target="../media/image876.svg"/><Relationship Id="rId1" Type="http://schemas.openxmlformats.org/officeDocument/2006/relationships/slideLayout" Target="../slideLayouts/slideLayout6.xml"/><Relationship Id="rId6" Type="http://schemas.openxmlformats.org/officeDocument/2006/relationships/image" Target="../media/image795.png"/><Relationship Id="rId15" Type="http://schemas.openxmlformats.org/officeDocument/2006/relationships/image" Target="../media/image804.svg"/><Relationship Id="rId23" Type="http://schemas.openxmlformats.org/officeDocument/2006/relationships/image" Target="../media/image810.svg"/><Relationship Id="rId28" Type="http://schemas.openxmlformats.org/officeDocument/2006/relationships/image" Target="../media/image815.png"/><Relationship Id="rId36" Type="http://schemas.openxmlformats.org/officeDocument/2006/relationships/image" Target="../media/image823.png"/><Relationship Id="rId49" Type="http://schemas.openxmlformats.org/officeDocument/2006/relationships/image" Target="../media/image836.svg"/><Relationship Id="rId57" Type="http://schemas.openxmlformats.org/officeDocument/2006/relationships/image" Target="../media/image844.svg"/><Relationship Id="rId10" Type="http://schemas.openxmlformats.org/officeDocument/2006/relationships/image" Target="../media/image799.png"/><Relationship Id="rId31" Type="http://schemas.openxmlformats.org/officeDocument/2006/relationships/image" Target="../media/image818.svg"/><Relationship Id="rId44" Type="http://schemas.openxmlformats.org/officeDocument/2006/relationships/image" Target="../media/image831.png"/><Relationship Id="rId52" Type="http://schemas.openxmlformats.org/officeDocument/2006/relationships/image" Target="../media/image839.png"/><Relationship Id="rId60" Type="http://schemas.openxmlformats.org/officeDocument/2006/relationships/image" Target="../media/image845.png"/><Relationship Id="rId65" Type="http://schemas.openxmlformats.org/officeDocument/2006/relationships/image" Target="../media/image850.svg"/><Relationship Id="rId73" Type="http://schemas.openxmlformats.org/officeDocument/2006/relationships/image" Target="../media/image858.svg"/><Relationship Id="rId78" Type="http://schemas.openxmlformats.org/officeDocument/2006/relationships/image" Target="../media/image863.png"/><Relationship Id="rId81" Type="http://schemas.openxmlformats.org/officeDocument/2006/relationships/image" Target="../media/image866.svg"/><Relationship Id="rId86" Type="http://schemas.openxmlformats.org/officeDocument/2006/relationships/image" Target="../media/image871.png"/><Relationship Id="rId4" Type="http://schemas.openxmlformats.org/officeDocument/2006/relationships/image" Target="../media/image793.png"/><Relationship Id="rId9" Type="http://schemas.openxmlformats.org/officeDocument/2006/relationships/image" Target="../media/image798.svg"/><Relationship Id="rId13" Type="http://schemas.openxmlformats.org/officeDocument/2006/relationships/image" Target="../media/image802.svg"/><Relationship Id="rId18" Type="http://schemas.openxmlformats.org/officeDocument/2006/relationships/image" Target="../media/image75.png"/><Relationship Id="rId39" Type="http://schemas.openxmlformats.org/officeDocument/2006/relationships/image" Target="../media/image826.svg"/><Relationship Id="rId34" Type="http://schemas.openxmlformats.org/officeDocument/2006/relationships/image" Target="../media/image821.png"/><Relationship Id="rId50" Type="http://schemas.openxmlformats.org/officeDocument/2006/relationships/image" Target="../media/image837.png"/><Relationship Id="rId55" Type="http://schemas.openxmlformats.org/officeDocument/2006/relationships/image" Target="../media/image842.svg"/><Relationship Id="rId76" Type="http://schemas.openxmlformats.org/officeDocument/2006/relationships/image" Target="../media/image861.png"/><Relationship Id="rId7" Type="http://schemas.openxmlformats.org/officeDocument/2006/relationships/image" Target="../media/image796.svg"/><Relationship Id="rId71" Type="http://schemas.openxmlformats.org/officeDocument/2006/relationships/image" Target="../media/image856.svg"/><Relationship Id="rId2" Type="http://schemas.openxmlformats.org/officeDocument/2006/relationships/image" Target="../media/image103.png"/><Relationship Id="rId29" Type="http://schemas.openxmlformats.org/officeDocument/2006/relationships/image" Target="../media/image816.svg"/><Relationship Id="rId24" Type="http://schemas.openxmlformats.org/officeDocument/2006/relationships/image" Target="../media/image811.png"/><Relationship Id="rId40" Type="http://schemas.openxmlformats.org/officeDocument/2006/relationships/image" Target="../media/image827.png"/><Relationship Id="rId45" Type="http://schemas.openxmlformats.org/officeDocument/2006/relationships/image" Target="../media/image832.svg"/><Relationship Id="rId66" Type="http://schemas.openxmlformats.org/officeDocument/2006/relationships/image" Target="../media/image851.png"/><Relationship Id="rId87" Type="http://schemas.openxmlformats.org/officeDocument/2006/relationships/image" Target="../media/image872.svg"/><Relationship Id="rId61" Type="http://schemas.openxmlformats.org/officeDocument/2006/relationships/image" Target="../media/image846.svg"/><Relationship Id="rId82" Type="http://schemas.openxmlformats.org/officeDocument/2006/relationships/image" Target="../media/image867.png"/><Relationship Id="rId19" Type="http://schemas.openxmlformats.org/officeDocument/2006/relationships/image" Target="../media/image76.svg"/></Relationships>
</file>

<file path=ppt/slides/_rels/slide33.xml.rels><?xml version="1.0" encoding="UTF-8" standalone="yes"?>
<Relationships xmlns="http://schemas.openxmlformats.org/package/2006/relationships"><Relationship Id="rId8" Type="http://schemas.openxmlformats.org/officeDocument/2006/relationships/image" Target="../media/image883.png"/><Relationship Id="rId13" Type="http://schemas.openxmlformats.org/officeDocument/2006/relationships/image" Target="../media/image888.svg"/><Relationship Id="rId3" Type="http://schemas.openxmlformats.org/officeDocument/2006/relationships/image" Target="../media/image878.svg"/><Relationship Id="rId7" Type="http://schemas.openxmlformats.org/officeDocument/2006/relationships/image" Target="../media/image882.svg"/><Relationship Id="rId12" Type="http://schemas.openxmlformats.org/officeDocument/2006/relationships/image" Target="../media/image887.png"/><Relationship Id="rId2" Type="http://schemas.openxmlformats.org/officeDocument/2006/relationships/image" Target="../media/image877.png"/><Relationship Id="rId1" Type="http://schemas.openxmlformats.org/officeDocument/2006/relationships/slideLayout" Target="../slideLayouts/slideLayout6.xml"/><Relationship Id="rId6" Type="http://schemas.openxmlformats.org/officeDocument/2006/relationships/image" Target="../media/image881.png"/><Relationship Id="rId11" Type="http://schemas.openxmlformats.org/officeDocument/2006/relationships/image" Target="../media/image886.svg"/><Relationship Id="rId5" Type="http://schemas.openxmlformats.org/officeDocument/2006/relationships/image" Target="../media/image880.svg"/><Relationship Id="rId10" Type="http://schemas.openxmlformats.org/officeDocument/2006/relationships/image" Target="../media/image885.png"/><Relationship Id="rId4" Type="http://schemas.openxmlformats.org/officeDocument/2006/relationships/image" Target="../media/image879.png"/><Relationship Id="rId9" Type="http://schemas.openxmlformats.org/officeDocument/2006/relationships/image" Target="../media/image884.svg"/></Relationships>
</file>

<file path=ppt/slides/_rels/slide34.xml.rels><?xml version="1.0" encoding="UTF-8" standalone="yes"?>
<Relationships xmlns="http://schemas.openxmlformats.org/package/2006/relationships"><Relationship Id="rId8" Type="http://schemas.openxmlformats.org/officeDocument/2006/relationships/image" Target="../media/image895.png"/><Relationship Id="rId13" Type="http://schemas.openxmlformats.org/officeDocument/2006/relationships/image" Target="../media/image900.svg"/><Relationship Id="rId3" Type="http://schemas.openxmlformats.org/officeDocument/2006/relationships/image" Target="../media/image890.svg"/><Relationship Id="rId7" Type="http://schemas.openxmlformats.org/officeDocument/2006/relationships/image" Target="../media/image894.svg"/><Relationship Id="rId12" Type="http://schemas.openxmlformats.org/officeDocument/2006/relationships/image" Target="../media/image899.png"/><Relationship Id="rId17" Type="http://schemas.openxmlformats.org/officeDocument/2006/relationships/image" Target="../media/image904.svg"/><Relationship Id="rId2" Type="http://schemas.openxmlformats.org/officeDocument/2006/relationships/image" Target="../media/image889.png"/><Relationship Id="rId16" Type="http://schemas.openxmlformats.org/officeDocument/2006/relationships/image" Target="../media/image903.png"/><Relationship Id="rId1" Type="http://schemas.openxmlformats.org/officeDocument/2006/relationships/slideLayout" Target="../slideLayouts/slideLayout6.xml"/><Relationship Id="rId6" Type="http://schemas.openxmlformats.org/officeDocument/2006/relationships/image" Target="../media/image893.png"/><Relationship Id="rId11" Type="http://schemas.openxmlformats.org/officeDocument/2006/relationships/image" Target="../media/image898.svg"/><Relationship Id="rId5" Type="http://schemas.openxmlformats.org/officeDocument/2006/relationships/image" Target="../media/image892.svg"/><Relationship Id="rId15" Type="http://schemas.openxmlformats.org/officeDocument/2006/relationships/image" Target="../media/image902.svg"/><Relationship Id="rId10" Type="http://schemas.openxmlformats.org/officeDocument/2006/relationships/image" Target="../media/image897.png"/><Relationship Id="rId4" Type="http://schemas.openxmlformats.org/officeDocument/2006/relationships/image" Target="../media/image891.png"/><Relationship Id="rId9" Type="http://schemas.openxmlformats.org/officeDocument/2006/relationships/image" Target="../media/image896.svg"/><Relationship Id="rId14" Type="http://schemas.openxmlformats.org/officeDocument/2006/relationships/image" Target="../media/image901.png"/></Relationships>
</file>

<file path=ppt/slides/_rels/slide35.xml.rels><?xml version="1.0" encoding="UTF-8" standalone="yes"?>
<Relationships xmlns="http://schemas.openxmlformats.org/package/2006/relationships"><Relationship Id="rId26" Type="http://schemas.openxmlformats.org/officeDocument/2006/relationships/image" Target="../media/image929.png"/><Relationship Id="rId21" Type="http://schemas.openxmlformats.org/officeDocument/2006/relationships/image" Target="../media/image924.svg"/><Relationship Id="rId42" Type="http://schemas.openxmlformats.org/officeDocument/2006/relationships/image" Target="../media/image945.png"/><Relationship Id="rId47" Type="http://schemas.openxmlformats.org/officeDocument/2006/relationships/image" Target="../media/image950.svg"/><Relationship Id="rId63" Type="http://schemas.openxmlformats.org/officeDocument/2006/relationships/image" Target="../media/image966.svg"/><Relationship Id="rId68" Type="http://schemas.openxmlformats.org/officeDocument/2006/relationships/image" Target="../media/image971.png"/><Relationship Id="rId84" Type="http://schemas.openxmlformats.org/officeDocument/2006/relationships/image" Target="../media/image987.png"/><Relationship Id="rId89" Type="http://schemas.openxmlformats.org/officeDocument/2006/relationships/image" Target="../media/image992.svg"/><Relationship Id="rId16" Type="http://schemas.openxmlformats.org/officeDocument/2006/relationships/image" Target="../media/image919.png"/><Relationship Id="rId11" Type="http://schemas.openxmlformats.org/officeDocument/2006/relationships/image" Target="../media/image914.svg"/><Relationship Id="rId32" Type="http://schemas.openxmlformats.org/officeDocument/2006/relationships/image" Target="../media/image935.png"/><Relationship Id="rId37" Type="http://schemas.openxmlformats.org/officeDocument/2006/relationships/image" Target="../media/image940.svg"/><Relationship Id="rId53" Type="http://schemas.openxmlformats.org/officeDocument/2006/relationships/image" Target="../media/image956.svg"/><Relationship Id="rId58" Type="http://schemas.openxmlformats.org/officeDocument/2006/relationships/image" Target="../media/image961.png"/><Relationship Id="rId74" Type="http://schemas.openxmlformats.org/officeDocument/2006/relationships/image" Target="../media/image977.png"/><Relationship Id="rId79" Type="http://schemas.openxmlformats.org/officeDocument/2006/relationships/image" Target="../media/image982.svg"/><Relationship Id="rId5" Type="http://schemas.openxmlformats.org/officeDocument/2006/relationships/image" Target="../media/image908.svg"/><Relationship Id="rId90" Type="http://schemas.openxmlformats.org/officeDocument/2006/relationships/image" Target="../media/image993.png"/><Relationship Id="rId14" Type="http://schemas.openxmlformats.org/officeDocument/2006/relationships/image" Target="../media/image917.png"/><Relationship Id="rId22" Type="http://schemas.openxmlformats.org/officeDocument/2006/relationships/image" Target="../media/image925.png"/><Relationship Id="rId27" Type="http://schemas.openxmlformats.org/officeDocument/2006/relationships/image" Target="../media/image930.svg"/><Relationship Id="rId30" Type="http://schemas.openxmlformats.org/officeDocument/2006/relationships/image" Target="../media/image933.png"/><Relationship Id="rId35" Type="http://schemas.openxmlformats.org/officeDocument/2006/relationships/image" Target="../media/image938.svg"/><Relationship Id="rId43" Type="http://schemas.openxmlformats.org/officeDocument/2006/relationships/image" Target="../media/image946.svg"/><Relationship Id="rId48" Type="http://schemas.openxmlformats.org/officeDocument/2006/relationships/image" Target="../media/image951.png"/><Relationship Id="rId56" Type="http://schemas.openxmlformats.org/officeDocument/2006/relationships/image" Target="../media/image959.png"/><Relationship Id="rId64" Type="http://schemas.openxmlformats.org/officeDocument/2006/relationships/image" Target="../media/image967.png"/><Relationship Id="rId69" Type="http://schemas.openxmlformats.org/officeDocument/2006/relationships/image" Target="../media/image972.svg"/><Relationship Id="rId77" Type="http://schemas.openxmlformats.org/officeDocument/2006/relationships/image" Target="../media/image980.svg"/><Relationship Id="rId8" Type="http://schemas.openxmlformats.org/officeDocument/2006/relationships/image" Target="../media/image911.png"/><Relationship Id="rId51" Type="http://schemas.openxmlformats.org/officeDocument/2006/relationships/image" Target="../media/image954.svg"/><Relationship Id="rId72" Type="http://schemas.openxmlformats.org/officeDocument/2006/relationships/image" Target="../media/image975.png"/><Relationship Id="rId80" Type="http://schemas.openxmlformats.org/officeDocument/2006/relationships/image" Target="../media/image983.png"/><Relationship Id="rId85" Type="http://schemas.openxmlformats.org/officeDocument/2006/relationships/image" Target="../media/image988.svg"/><Relationship Id="rId3" Type="http://schemas.openxmlformats.org/officeDocument/2006/relationships/image" Target="../media/image906.svg"/><Relationship Id="rId12" Type="http://schemas.openxmlformats.org/officeDocument/2006/relationships/image" Target="../media/image915.png"/><Relationship Id="rId17" Type="http://schemas.openxmlformats.org/officeDocument/2006/relationships/image" Target="../media/image920.svg"/><Relationship Id="rId25" Type="http://schemas.openxmlformats.org/officeDocument/2006/relationships/image" Target="../media/image928.svg"/><Relationship Id="rId33" Type="http://schemas.openxmlformats.org/officeDocument/2006/relationships/image" Target="../media/image936.svg"/><Relationship Id="rId38" Type="http://schemas.openxmlformats.org/officeDocument/2006/relationships/image" Target="../media/image941.png"/><Relationship Id="rId46" Type="http://schemas.openxmlformats.org/officeDocument/2006/relationships/image" Target="../media/image949.png"/><Relationship Id="rId59" Type="http://schemas.openxmlformats.org/officeDocument/2006/relationships/image" Target="../media/image962.svg"/><Relationship Id="rId67" Type="http://schemas.openxmlformats.org/officeDocument/2006/relationships/image" Target="../media/image970.svg"/><Relationship Id="rId20" Type="http://schemas.openxmlformats.org/officeDocument/2006/relationships/image" Target="../media/image923.png"/><Relationship Id="rId41" Type="http://schemas.openxmlformats.org/officeDocument/2006/relationships/image" Target="../media/image944.svg"/><Relationship Id="rId54" Type="http://schemas.openxmlformats.org/officeDocument/2006/relationships/image" Target="../media/image957.png"/><Relationship Id="rId62" Type="http://schemas.openxmlformats.org/officeDocument/2006/relationships/image" Target="../media/image965.png"/><Relationship Id="rId70" Type="http://schemas.openxmlformats.org/officeDocument/2006/relationships/image" Target="../media/image973.png"/><Relationship Id="rId75" Type="http://schemas.openxmlformats.org/officeDocument/2006/relationships/image" Target="../media/image978.svg"/><Relationship Id="rId83" Type="http://schemas.openxmlformats.org/officeDocument/2006/relationships/image" Target="../media/image986.svg"/><Relationship Id="rId88" Type="http://schemas.openxmlformats.org/officeDocument/2006/relationships/image" Target="../media/image991.png"/><Relationship Id="rId91" Type="http://schemas.openxmlformats.org/officeDocument/2006/relationships/image" Target="../media/image994.svg"/><Relationship Id="rId1" Type="http://schemas.openxmlformats.org/officeDocument/2006/relationships/slideLayout" Target="../slideLayouts/slideLayout6.xml"/><Relationship Id="rId6" Type="http://schemas.openxmlformats.org/officeDocument/2006/relationships/image" Target="../media/image909.png"/><Relationship Id="rId15" Type="http://schemas.openxmlformats.org/officeDocument/2006/relationships/image" Target="../media/image918.svg"/><Relationship Id="rId23" Type="http://schemas.openxmlformats.org/officeDocument/2006/relationships/image" Target="../media/image926.svg"/><Relationship Id="rId28" Type="http://schemas.openxmlformats.org/officeDocument/2006/relationships/image" Target="../media/image931.png"/><Relationship Id="rId36" Type="http://schemas.openxmlformats.org/officeDocument/2006/relationships/image" Target="../media/image939.png"/><Relationship Id="rId49" Type="http://schemas.openxmlformats.org/officeDocument/2006/relationships/image" Target="../media/image952.svg"/><Relationship Id="rId57" Type="http://schemas.openxmlformats.org/officeDocument/2006/relationships/image" Target="../media/image960.svg"/><Relationship Id="rId10" Type="http://schemas.openxmlformats.org/officeDocument/2006/relationships/image" Target="../media/image913.png"/><Relationship Id="rId31" Type="http://schemas.openxmlformats.org/officeDocument/2006/relationships/image" Target="../media/image934.svg"/><Relationship Id="rId44" Type="http://schemas.openxmlformats.org/officeDocument/2006/relationships/image" Target="../media/image947.png"/><Relationship Id="rId52" Type="http://schemas.openxmlformats.org/officeDocument/2006/relationships/image" Target="../media/image955.png"/><Relationship Id="rId60" Type="http://schemas.openxmlformats.org/officeDocument/2006/relationships/image" Target="../media/image963.png"/><Relationship Id="rId65" Type="http://schemas.openxmlformats.org/officeDocument/2006/relationships/image" Target="../media/image968.svg"/><Relationship Id="rId73" Type="http://schemas.openxmlformats.org/officeDocument/2006/relationships/image" Target="../media/image976.svg"/><Relationship Id="rId78" Type="http://schemas.openxmlformats.org/officeDocument/2006/relationships/image" Target="../media/image981.png"/><Relationship Id="rId81" Type="http://schemas.openxmlformats.org/officeDocument/2006/relationships/image" Target="../media/image984.svg"/><Relationship Id="rId86" Type="http://schemas.openxmlformats.org/officeDocument/2006/relationships/image" Target="../media/image989.png"/><Relationship Id="rId4" Type="http://schemas.openxmlformats.org/officeDocument/2006/relationships/image" Target="../media/image907.png"/><Relationship Id="rId9" Type="http://schemas.openxmlformats.org/officeDocument/2006/relationships/image" Target="../media/image912.svg"/><Relationship Id="rId13" Type="http://schemas.openxmlformats.org/officeDocument/2006/relationships/image" Target="../media/image916.svg"/><Relationship Id="rId18" Type="http://schemas.openxmlformats.org/officeDocument/2006/relationships/image" Target="../media/image921.png"/><Relationship Id="rId39" Type="http://schemas.openxmlformats.org/officeDocument/2006/relationships/image" Target="../media/image942.svg"/><Relationship Id="rId34" Type="http://schemas.openxmlformats.org/officeDocument/2006/relationships/image" Target="../media/image937.png"/><Relationship Id="rId50" Type="http://schemas.openxmlformats.org/officeDocument/2006/relationships/image" Target="../media/image953.png"/><Relationship Id="rId55" Type="http://schemas.openxmlformats.org/officeDocument/2006/relationships/image" Target="../media/image958.svg"/><Relationship Id="rId76" Type="http://schemas.openxmlformats.org/officeDocument/2006/relationships/image" Target="../media/image979.png"/><Relationship Id="rId7" Type="http://schemas.openxmlformats.org/officeDocument/2006/relationships/image" Target="../media/image910.svg"/><Relationship Id="rId71" Type="http://schemas.openxmlformats.org/officeDocument/2006/relationships/image" Target="../media/image974.svg"/><Relationship Id="rId2" Type="http://schemas.openxmlformats.org/officeDocument/2006/relationships/image" Target="../media/image905.png"/><Relationship Id="rId29" Type="http://schemas.openxmlformats.org/officeDocument/2006/relationships/image" Target="../media/image932.svg"/><Relationship Id="rId24" Type="http://schemas.openxmlformats.org/officeDocument/2006/relationships/image" Target="../media/image927.png"/><Relationship Id="rId40" Type="http://schemas.openxmlformats.org/officeDocument/2006/relationships/image" Target="../media/image943.png"/><Relationship Id="rId45" Type="http://schemas.openxmlformats.org/officeDocument/2006/relationships/image" Target="../media/image948.svg"/><Relationship Id="rId66" Type="http://schemas.openxmlformats.org/officeDocument/2006/relationships/image" Target="../media/image969.png"/><Relationship Id="rId87" Type="http://schemas.openxmlformats.org/officeDocument/2006/relationships/image" Target="../media/image990.svg"/><Relationship Id="rId61" Type="http://schemas.openxmlformats.org/officeDocument/2006/relationships/image" Target="../media/image964.svg"/><Relationship Id="rId82" Type="http://schemas.openxmlformats.org/officeDocument/2006/relationships/image" Target="../media/image985.png"/><Relationship Id="rId19" Type="http://schemas.openxmlformats.org/officeDocument/2006/relationships/image" Target="../media/image922.svg"/></Relationships>
</file>

<file path=ppt/slides/_rels/slide36.xml.rels><?xml version="1.0" encoding="UTF-8" standalone="yes"?>
<Relationships xmlns="http://schemas.openxmlformats.org/package/2006/relationships"><Relationship Id="rId26" Type="http://schemas.openxmlformats.org/officeDocument/2006/relationships/image" Target="../media/image1017.png"/><Relationship Id="rId21" Type="http://schemas.openxmlformats.org/officeDocument/2006/relationships/image" Target="../media/image1012.svg"/><Relationship Id="rId42" Type="http://schemas.openxmlformats.org/officeDocument/2006/relationships/image" Target="../media/image1031.png"/><Relationship Id="rId47" Type="http://schemas.openxmlformats.org/officeDocument/2006/relationships/image" Target="../media/image1036.svg"/><Relationship Id="rId63" Type="http://schemas.openxmlformats.org/officeDocument/2006/relationships/image" Target="../media/image1052.svg"/><Relationship Id="rId68" Type="http://schemas.openxmlformats.org/officeDocument/2006/relationships/image" Target="../media/image1057.png"/><Relationship Id="rId84" Type="http://schemas.openxmlformats.org/officeDocument/2006/relationships/image" Target="../media/image1073.png"/><Relationship Id="rId89" Type="http://schemas.openxmlformats.org/officeDocument/2006/relationships/image" Target="../media/image1078.svg"/><Relationship Id="rId16" Type="http://schemas.openxmlformats.org/officeDocument/2006/relationships/image" Target="../media/image1007.png"/><Relationship Id="rId11" Type="http://schemas.openxmlformats.org/officeDocument/2006/relationships/image" Target="../media/image567.svg"/><Relationship Id="rId32" Type="http://schemas.openxmlformats.org/officeDocument/2006/relationships/image" Target="../media/image1023.png"/><Relationship Id="rId37" Type="http://schemas.openxmlformats.org/officeDocument/2006/relationships/image" Target="../media/image1028.svg"/><Relationship Id="rId53" Type="http://schemas.openxmlformats.org/officeDocument/2006/relationships/image" Target="../media/image1042.svg"/><Relationship Id="rId58" Type="http://schemas.openxmlformats.org/officeDocument/2006/relationships/image" Target="../media/image1047.png"/><Relationship Id="rId74" Type="http://schemas.openxmlformats.org/officeDocument/2006/relationships/image" Target="../media/image1063.png"/><Relationship Id="rId79" Type="http://schemas.openxmlformats.org/officeDocument/2006/relationships/image" Target="../media/image1068.svg"/><Relationship Id="rId5" Type="http://schemas.openxmlformats.org/officeDocument/2006/relationships/image" Target="../media/image998.svg"/><Relationship Id="rId14" Type="http://schemas.openxmlformats.org/officeDocument/2006/relationships/image" Target="../media/image1005.png"/><Relationship Id="rId22" Type="http://schemas.openxmlformats.org/officeDocument/2006/relationships/image" Target="../media/image1013.png"/><Relationship Id="rId27" Type="http://schemas.openxmlformats.org/officeDocument/2006/relationships/image" Target="../media/image1018.svg"/><Relationship Id="rId30" Type="http://schemas.openxmlformats.org/officeDocument/2006/relationships/image" Target="../media/image1021.png"/><Relationship Id="rId35" Type="http://schemas.openxmlformats.org/officeDocument/2006/relationships/image" Target="../media/image1026.svg"/><Relationship Id="rId43" Type="http://schemas.openxmlformats.org/officeDocument/2006/relationships/image" Target="../media/image1032.svg"/><Relationship Id="rId48" Type="http://schemas.openxmlformats.org/officeDocument/2006/relationships/image" Target="../media/image1037.png"/><Relationship Id="rId56" Type="http://schemas.openxmlformats.org/officeDocument/2006/relationships/image" Target="../media/image1045.png"/><Relationship Id="rId64" Type="http://schemas.openxmlformats.org/officeDocument/2006/relationships/image" Target="../media/image1053.png"/><Relationship Id="rId69" Type="http://schemas.openxmlformats.org/officeDocument/2006/relationships/image" Target="../media/image1058.svg"/><Relationship Id="rId77" Type="http://schemas.openxmlformats.org/officeDocument/2006/relationships/image" Target="../media/image1066.svg"/><Relationship Id="rId8" Type="http://schemas.openxmlformats.org/officeDocument/2006/relationships/image" Target="../media/image1001.png"/><Relationship Id="rId51" Type="http://schemas.openxmlformats.org/officeDocument/2006/relationships/image" Target="../media/image1040.svg"/><Relationship Id="rId72" Type="http://schemas.openxmlformats.org/officeDocument/2006/relationships/image" Target="../media/image1061.png"/><Relationship Id="rId80" Type="http://schemas.openxmlformats.org/officeDocument/2006/relationships/image" Target="../media/image1069.png"/><Relationship Id="rId85" Type="http://schemas.openxmlformats.org/officeDocument/2006/relationships/image" Target="../media/image1074.svg"/><Relationship Id="rId3" Type="http://schemas.openxmlformats.org/officeDocument/2006/relationships/image" Target="../media/image996.svg"/><Relationship Id="rId12" Type="http://schemas.openxmlformats.org/officeDocument/2006/relationships/image" Target="../media/image1003.png"/><Relationship Id="rId17" Type="http://schemas.openxmlformats.org/officeDocument/2006/relationships/image" Target="../media/image1008.svg"/><Relationship Id="rId25" Type="http://schemas.openxmlformats.org/officeDocument/2006/relationships/image" Target="../media/image1016.svg"/><Relationship Id="rId33" Type="http://schemas.openxmlformats.org/officeDocument/2006/relationships/image" Target="../media/image1024.svg"/><Relationship Id="rId38" Type="http://schemas.openxmlformats.org/officeDocument/2006/relationships/image" Target="../media/image1029.png"/><Relationship Id="rId46" Type="http://schemas.openxmlformats.org/officeDocument/2006/relationships/image" Target="../media/image1035.png"/><Relationship Id="rId59" Type="http://schemas.openxmlformats.org/officeDocument/2006/relationships/image" Target="../media/image1048.svg"/><Relationship Id="rId67" Type="http://schemas.openxmlformats.org/officeDocument/2006/relationships/image" Target="../media/image1056.svg"/><Relationship Id="rId20" Type="http://schemas.openxmlformats.org/officeDocument/2006/relationships/image" Target="../media/image1011.png"/><Relationship Id="rId41" Type="http://schemas.openxmlformats.org/officeDocument/2006/relationships/image" Target="../media/image166.svg"/><Relationship Id="rId54" Type="http://schemas.openxmlformats.org/officeDocument/2006/relationships/image" Target="../media/image1043.png"/><Relationship Id="rId62" Type="http://schemas.openxmlformats.org/officeDocument/2006/relationships/image" Target="../media/image1051.png"/><Relationship Id="rId70" Type="http://schemas.openxmlformats.org/officeDocument/2006/relationships/image" Target="../media/image1059.png"/><Relationship Id="rId75" Type="http://schemas.openxmlformats.org/officeDocument/2006/relationships/image" Target="../media/image1064.svg"/><Relationship Id="rId83" Type="http://schemas.openxmlformats.org/officeDocument/2006/relationships/image" Target="../media/image1072.svg"/><Relationship Id="rId88" Type="http://schemas.openxmlformats.org/officeDocument/2006/relationships/image" Target="../media/image1077.png"/><Relationship Id="rId1" Type="http://schemas.openxmlformats.org/officeDocument/2006/relationships/slideLayout" Target="../slideLayouts/slideLayout6.xml"/><Relationship Id="rId6" Type="http://schemas.openxmlformats.org/officeDocument/2006/relationships/image" Target="../media/image999.png"/><Relationship Id="rId15" Type="http://schemas.openxmlformats.org/officeDocument/2006/relationships/image" Target="../media/image1006.svg"/><Relationship Id="rId23" Type="http://schemas.openxmlformats.org/officeDocument/2006/relationships/image" Target="../media/image1014.svg"/><Relationship Id="rId28" Type="http://schemas.openxmlformats.org/officeDocument/2006/relationships/image" Target="../media/image1019.png"/><Relationship Id="rId36" Type="http://schemas.openxmlformats.org/officeDocument/2006/relationships/image" Target="../media/image1027.png"/><Relationship Id="rId49" Type="http://schemas.openxmlformats.org/officeDocument/2006/relationships/image" Target="../media/image1038.svg"/><Relationship Id="rId57" Type="http://schemas.openxmlformats.org/officeDocument/2006/relationships/image" Target="../media/image1046.svg"/><Relationship Id="rId10" Type="http://schemas.openxmlformats.org/officeDocument/2006/relationships/image" Target="../media/image566.png"/><Relationship Id="rId31" Type="http://schemas.openxmlformats.org/officeDocument/2006/relationships/image" Target="../media/image1022.svg"/><Relationship Id="rId44" Type="http://schemas.openxmlformats.org/officeDocument/2006/relationships/image" Target="../media/image1033.png"/><Relationship Id="rId52" Type="http://schemas.openxmlformats.org/officeDocument/2006/relationships/image" Target="../media/image1041.png"/><Relationship Id="rId60" Type="http://schemas.openxmlformats.org/officeDocument/2006/relationships/image" Target="../media/image1049.png"/><Relationship Id="rId65" Type="http://schemas.openxmlformats.org/officeDocument/2006/relationships/image" Target="../media/image1054.svg"/><Relationship Id="rId73" Type="http://schemas.openxmlformats.org/officeDocument/2006/relationships/image" Target="../media/image1062.svg"/><Relationship Id="rId78" Type="http://schemas.openxmlformats.org/officeDocument/2006/relationships/image" Target="../media/image1067.png"/><Relationship Id="rId81" Type="http://schemas.openxmlformats.org/officeDocument/2006/relationships/image" Target="../media/image1070.svg"/><Relationship Id="rId86" Type="http://schemas.openxmlformats.org/officeDocument/2006/relationships/image" Target="../media/image1075.png"/><Relationship Id="rId4" Type="http://schemas.openxmlformats.org/officeDocument/2006/relationships/image" Target="../media/image997.png"/><Relationship Id="rId9" Type="http://schemas.openxmlformats.org/officeDocument/2006/relationships/image" Target="../media/image1002.svg"/><Relationship Id="rId13" Type="http://schemas.openxmlformats.org/officeDocument/2006/relationships/image" Target="../media/image1004.svg"/><Relationship Id="rId18" Type="http://schemas.openxmlformats.org/officeDocument/2006/relationships/image" Target="../media/image1009.png"/><Relationship Id="rId39" Type="http://schemas.openxmlformats.org/officeDocument/2006/relationships/image" Target="../media/image1030.svg"/><Relationship Id="rId34" Type="http://schemas.openxmlformats.org/officeDocument/2006/relationships/image" Target="../media/image1025.png"/><Relationship Id="rId50" Type="http://schemas.openxmlformats.org/officeDocument/2006/relationships/image" Target="../media/image1039.png"/><Relationship Id="rId55" Type="http://schemas.openxmlformats.org/officeDocument/2006/relationships/image" Target="../media/image1044.svg"/><Relationship Id="rId76" Type="http://schemas.openxmlformats.org/officeDocument/2006/relationships/image" Target="../media/image1065.png"/><Relationship Id="rId7" Type="http://schemas.openxmlformats.org/officeDocument/2006/relationships/image" Target="../media/image1000.svg"/><Relationship Id="rId71" Type="http://schemas.openxmlformats.org/officeDocument/2006/relationships/image" Target="../media/image1060.svg"/><Relationship Id="rId2" Type="http://schemas.openxmlformats.org/officeDocument/2006/relationships/image" Target="../media/image995.png"/><Relationship Id="rId29" Type="http://schemas.openxmlformats.org/officeDocument/2006/relationships/image" Target="../media/image1020.svg"/><Relationship Id="rId24" Type="http://schemas.openxmlformats.org/officeDocument/2006/relationships/image" Target="../media/image1015.png"/><Relationship Id="rId40" Type="http://schemas.openxmlformats.org/officeDocument/2006/relationships/image" Target="../media/image165.png"/><Relationship Id="rId45" Type="http://schemas.openxmlformats.org/officeDocument/2006/relationships/image" Target="../media/image1034.svg"/><Relationship Id="rId66" Type="http://schemas.openxmlformats.org/officeDocument/2006/relationships/image" Target="../media/image1055.png"/><Relationship Id="rId87" Type="http://schemas.openxmlformats.org/officeDocument/2006/relationships/image" Target="../media/image1076.svg"/><Relationship Id="rId61" Type="http://schemas.openxmlformats.org/officeDocument/2006/relationships/image" Target="../media/image1050.svg"/><Relationship Id="rId82" Type="http://schemas.openxmlformats.org/officeDocument/2006/relationships/image" Target="../media/image1071.png"/><Relationship Id="rId19" Type="http://schemas.openxmlformats.org/officeDocument/2006/relationships/image" Target="../media/image1010.svg"/></Relationships>
</file>

<file path=ppt/slides/_rels/slide37.xml.rels><?xml version="1.0" encoding="UTF-8" standalone="yes"?>
<Relationships xmlns="http://schemas.openxmlformats.org/package/2006/relationships"><Relationship Id="rId26" Type="http://schemas.openxmlformats.org/officeDocument/2006/relationships/image" Target="../media/image1103.png"/><Relationship Id="rId21" Type="http://schemas.openxmlformats.org/officeDocument/2006/relationships/image" Target="../media/image1098.svg"/><Relationship Id="rId42" Type="http://schemas.openxmlformats.org/officeDocument/2006/relationships/image" Target="../media/image1119.png"/><Relationship Id="rId47" Type="http://schemas.openxmlformats.org/officeDocument/2006/relationships/image" Target="../media/image1124.svg"/><Relationship Id="rId63" Type="http://schemas.openxmlformats.org/officeDocument/2006/relationships/image" Target="../media/image1138.svg"/><Relationship Id="rId68" Type="http://schemas.openxmlformats.org/officeDocument/2006/relationships/image" Target="../media/image606.png"/><Relationship Id="rId16" Type="http://schemas.openxmlformats.org/officeDocument/2006/relationships/image" Target="../media/image1093.png"/><Relationship Id="rId11" Type="http://schemas.openxmlformats.org/officeDocument/2006/relationships/image" Target="../media/image1088.svg"/><Relationship Id="rId24" Type="http://schemas.openxmlformats.org/officeDocument/2006/relationships/image" Target="../media/image1101.png"/><Relationship Id="rId32" Type="http://schemas.openxmlformats.org/officeDocument/2006/relationships/image" Target="../media/image1109.png"/><Relationship Id="rId37" Type="http://schemas.openxmlformats.org/officeDocument/2006/relationships/image" Target="../media/image1114.svg"/><Relationship Id="rId40" Type="http://schemas.openxmlformats.org/officeDocument/2006/relationships/image" Target="../media/image1117.png"/><Relationship Id="rId45" Type="http://schemas.openxmlformats.org/officeDocument/2006/relationships/image" Target="../media/image1122.svg"/><Relationship Id="rId53" Type="http://schemas.openxmlformats.org/officeDocument/2006/relationships/image" Target="../media/image1130.svg"/><Relationship Id="rId58" Type="http://schemas.openxmlformats.org/officeDocument/2006/relationships/image" Target="../media/image1135.png"/><Relationship Id="rId66" Type="http://schemas.openxmlformats.org/officeDocument/2006/relationships/image" Target="../media/image1139.png"/><Relationship Id="rId74" Type="http://schemas.openxmlformats.org/officeDocument/2006/relationships/image" Target="../media/image1145.png"/><Relationship Id="rId79" Type="http://schemas.openxmlformats.org/officeDocument/2006/relationships/image" Target="../media/image1150.svg"/><Relationship Id="rId5" Type="http://schemas.openxmlformats.org/officeDocument/2006/relationships/image" Target="../media/image1082.svg"/><Relationship Id="rId61" Type="http://schemas.openxmlformats.org/officeDocument/2006/relationships/image" Target="../media/image864.svg"/><Relationship Id="rId19" Type="http://schemas.openxmlformats.org/officeDocument/2006/relationships/image" Target="../media/image1096.svg"/><Relationship Id="rId14" Type="http://schemas.openxmlformats.org/officeDocument/2006/relationships/image" Target="../media/image1091.png"/><Relationship Id="rId22" Type="http://schemas.openxmlformats.org/officeDocument/2006/relationships/image" Target="../media/image1099.png"/><Relationship Id="rId27" Type="http://schemas.openxmlformats.org/officeDocument/2006/relationships/image" Target="../media/image1104.svg"/><Relationship Id="rId30" Type="http://schemas.openxmlformats.org/officeDocument/2006/relationships/image" Target="../media/image1107.png"/><Relationship Id="rId35" Type="http://schemas.openxmlformats.org/officeDocument/2006/relationships/image" Target="../media/image1112.svg"/><Relationship Id="rId43" Type="http://schemas.openxmlformats.org/officeDocument/2006/relationships/image" Target="../media/image1120.svg"/><Relationship Id="rId48" Type="http://schemas.openxmlformats.org/officeDocument/2006/relationships/image" Target="../media/image1125.png"/><Relationship Id="rId56" Type="http://schemas.openxmlformats.org/officeDocument/2006/relationships/image" Target="../media/image1133.png"/><Relationship Id="rId64" Type="http://schemas.openxmlformats.org/officeDocument/2006/relationships/image" Target="../media/image255.png"/><Relationship Id="rId69" Type="http://schemas.openxmlformats.org/officeDocument/2006/relationships/image" Target="../media/image607.svg"/><Relationship Id="rId77" Type="http://schemas.openxmlformats.org/officeDocument/2006/relationships/image" Target="../media/image1148.svg"/><Relationship Id="rId8" Type="http://schemas.openxmlformats.org/officeDocument/2006/relationships/image" Target="../media/image1085.png"/><Relationship Id="rId51" Type="http://schemas.openxmlformats.org/officeDocument/2006/relationships/image" Target="../media/image1128.svg"/><Relationship Id="rId72" Type="http://schemas.openxmlformats.org/officeDocument/2006/relationships/image" Target="../media/image1143.png"/><Relationship Id="rId3" Type="http://schemas.openxmlformats.org/officeDocument/2006/relationships/image" Target="../media/image1080.svg"/><Relationship Id="rId12" Type="http://schemas.openxmlformats.org/officeDocument/2006/relationships/image" Target="../media/image1089.png"/><Relationship Id="rId17" Type="http://schemas.openxmlformats.org/officeDocument/2006/relationships/image" Target="../media/image1094.svg"/><Relationship Id="rId25" Type="http://schemas.openxmlformats.org/officeDocument/2006/relationships/image" Target="../media/image1102.svg"/><Relationship Id="rId33" Type="http://schemas.openxmlformats.org/officeDocument/2006/relationships/image" Target="../media/image1110.svg"/><Relationship Id="rId38" Type="http://schemas.openxmlformats.org/officeDocument/2006/relationships/image" Target="../media/image1115.png"/><Relationship Id="rId46" Type="http://schemas.openxmlformats.org/officeDocument/2006/relationships/image" Target="../media/image1123.png"/><Relationship Id="rId59" Type="http://schemas.openxmlformats.org/officeDocument/2006/relationships/image" Target="../media/image1136.svg"/><Relationship Id="rId67" Type="http://schemas.openxmlformats.org/officeDocument/2006/relationships/image" Target="../media/image1140.svg"/><Relationship Id="rId20" Type="http://schemas.openxmlformats.org/officeDocument/2006/relationships/image" Target="../media/image1097.png"/><Relationship Id="rId41" Type="http://schemas.openxmlformats.org/officeDocument/2006/relationships/image" Target="../media/image1118.svg"/><Relationship Id="rId54" Type="http://schemas.openxmlformats.org/officeDocument/2006/relationships/image" Target="../media/image1131.png"/><Relationship Id="rId62" Type="http://schemas.openxmlformats.org/officeDocument/2006/relationships/image" Target="../media/image1137.png"/><Relationship Id="rId70" Type="http://schemas.openxmlformats.org/officeDocument/2006/relationships/image" Target="../media/image1141.png"/><Relationship Id="rId75" Type="http://schemas.openxmlformats.org/officeDocument/2006/relationships/image" Target="../media/image1146.svg"/><Relationship Id="rId1" Type="http://schemas.openxmlformats.org/officeDocument/2006/relationships/slideLayout" Target="../slideLayouts/slideLayout6.xml"/><Relationship Id="rId6" Type="http://schemas.openxmlformats.org/officeDocument/2006/relationships/image" Target="../media/image1083.png"/><Relationship Id="rId15" Type="http://schemas.openxmlformats.org/officeDocument/2006/relationships/image" Target="../media/image1092.svg"/><Relationship Id="rId23" Type="http://schemas.openxmlformats.org/officeDocument/2006/relationships/image" Target="../media/image1100.svg"/><Relationship Id="rId28" Type="http://schemas.openxmlformats.org/officeDocument/2006/relationships/image" Target="../media/image1105.png"/><Relationship Id="rId36" Type="http://schemas.openxmlformats.org/officeDocument/2006/relationships/image" Target="../media/image1113.png"/><Relationship Id="rId49" Type="http://schemas.openxmlformats.org/officeDocument/2006/relationships/image" Target="../media/image1126.svg"/><Relationship Id="rId57" Type="http://schemas.openxmlformats.org/officeDocument/2006/relationships/image" Target="../media/image1134.svg"/><Relationship Id="rId10" Type="http://schemas.openxmlformats.org/officeDocument/2006/relationships/image" Target="../media/image1087.png"/><Relationship Id="rId31" Type="http://schemas.openxmlformats.org/officeDocument/2006/relationships/image" Target="../media/image1108.svg"/><Relationship Id="rId44" Type="http://schemas.openxmlformats.org/officeDocument/2006/relationships/image" Target="../media/image1121.png"/><Relationship Id="rId52" Type="http://schemas.openxmlformats.org/officeDocument/2006/relationships/image" Target="../media/image1129.png"/><Relationship Id="rId60" Type="http://schemas.openxmlformats.org/officeDocument/2006/relationships/image" Target="../media/image863.png"/><Relationship Id="rId65" Type="http://schemas.openxmlformats.org/officeDocument/2006/relationships/image" Target="../media/image256.svg"/><Relationship Id="rId73" Type="http://schemas.openxmlformats.org/officeDocument/2006/relationships/image" Target="../media/image1144.svg"/><Relationship Id="rId78" Type="http://schemas.openxmlformats.org/officeDocument/2006/relationships/image" Target="../media/image1149.png"/><Relationship Id="rId4" Type="http://schemas.openxmlformats.org/officeDocument/2006/relationships/image" Target="../media/image1081.png"/><Relationship Id="rId9" Type="http://schemas.openxmlformats.org/officeDocument/2006/relationships/image" Target="../media/image1086.svg"/><Relationship Id="rId13" Type="http://schemas.openxmlformats.org/officeDocument/2006/relationships/image" Target="../media/image1090.svg"/><Relationship Id="rId18" Type="http://schemas.openxmlformats.org/officeDocument/2006/relationships/image" Target="../media/image1095.png"/><Relationship Id="rId39" Type="http://schemas.openxmlformats.org/officeDocument/2006/relationships/image" Target="../media/image1116.svg"/><Relationship Id="rId34" Type="http://schemas.openxmlformats.org/officeDocument/2006/relationships/image" Target="../media/image1111.png"/><Relationship Id="rId50" Type="http://schemas.openxmlformats.org/officeDocument/2006/relationships/image" Target="../media/image1127.png"/><Relationship Id="rId55" Type="http://schemas.openxmlformats.org/officeDocument/2006/relationships/image" Target="../media/image1132.svg"/><Relationship Id="rId76" Type="http://schemas.openxmlformats.org/officeDocument/2006/relationships/image" Target="../media/image1147.png"/><Relationship Id="rId7" Type="http://schemas.openxmlformats.org/officeDocument/2006/relationships/image" Target="../media/image1084.svg"/><Relationship Id="rId71" Type="http://schemas.openxmlformats.org/officeDocument/2006/relationships/image" Target="../media/image1142.svg"/><Relationship Id="rId2" Type="http://schemas.openxmlformats.org/officeDocument/2006/relationships/image" Target="../media/image1079.png"/><Relationship Id="rId29" Type="http://schemas.openxmlformats.org/officeDocument/2006/relationships/image" Target="../media/image1106.svg"/></Relationships>
</file>

<file path=ppt/slides/_rels/slide38.xml.rels><?xml version="1.0" encoding="UTF-8" standalone="yes"?>
<Relationships xmlns="http://schemas.openxmlformats.org/package/2006/relationships"><Relationship Id="rId8" Type="http://schemas.openxmlformats.org/officeDocument/2006/relationships/image" Target="../media/image1157.png"/><Relationship Id="rId13" Type="http://schemas.openxmlformats.org/officeDocument/2006/relationships/image" Target="../media/image1162.svg"/><Relationship Id="rId18" Type="http://schemas.openxmlformats.org/officeDocument/2006/relationships/image" Target="../media/image1167.png"/><Relationship Id="rId3" Type="http://schemas.openxmlformats.org/officeDocument/2006/relationships/image" Target="../media/image1152.svg"/><Relationship Id="rId7" Type="http://schemas.openxmlformats.org/officeDocument/2006/relationships/image" Target="../media/image1156.svg"/><Relationship Id="rId12" Type="http://schemas.openxmlformats.org/officeDocument/2006/relationships/image" Target="../media/image1161.png"/><Relationship Id="rId17" Type="http://schemas.openxmlformats.org/officeDocument/2006/relationships/image" Target="../media/image1166.svg"/><Relationship Id="rId2" Type="http://schemas.openxmlformats.org/officeDocument/2006/relationships/image" Target="../media/image1151.png"/><Relationship Id="rId16" Type="http://schemas.openxmlformats.org/officeDocument/2006/relationships/image" Target="../media/image1165.png"/><Relationship Id="rId1" Type="http://schemas.openxmlformats.org/officeDocument/2006/relationships/slideLayout" Target="../slideLayouts/slideLayout6.xml"/><Relationship Id="rId6" Type="http://schemas.openxmlformats.org/officeDocument/2006/relationships/image" Target="../media/image1155.png"/><Relationship Id="rId11" Type="http://schemas.openxmlformats.org/officeDocument/2006/relationships/image" Target="../media/image1160.svg"/><Relationship Id="rId5" Type="http://schemas.openxmlformats.org/officeDocument/2006/relationships/image" Target="../media/image1154.svg"/><Relationship Id="rId15" Type="http://schemas.openxmlformats.org/officeDocument/2006/relationships/image" Target="../media/image1164.svg"/><Relationship Id="rId10" Type="http://schemas.openxmlformats.org/officeDocument/2006/relationships/image" Target="../media/image1159.png"/><Relationship Id="rId19" Type="http://schemas.openxmlformats.org/officeDocument/2006/relationships/image" Target="../media/image1168.svg"/><Relationship Id="rId4" Type="http://schemas.openxmlformats.org/officeDocument/2006/relationships/image" Target="../media/image1153.png"/><Relationship Id="rId9" Type="http://schemas.openxmlformats.org/officeDocument/2006/relationships/image" Target="../media/image1158.svg"/><Relationship Id="rId14" Type="http://schemas.openxmlformats.org/officeDocument/2006/relationships/image" Target="../media/image1163.png"/></Relationships>
</file>

<file path=ppt/slides/_rels/slide39.xml.rels><?xml version="1.0" encoding="UTF-8" standalone="yes"?>
<Relationships xmlns="http://schemas.openxmlformats.org/package/2006/relationships"><Relationship Id="rId13" Type="http://schemas.openxmlformats.org/officeDocument/2006/relationships/image" Target="../media/image1178.svg"/><Relationship Id="rId18" Type="http://schemas.openxmlformats.org/officeDocument/2006/relationships/image" Target="../media/image1183.png"/><Relationship Id="rId26" Type="http://schemas.openxmlformats.org/officeDocument/2006/relationships/image" Target="../media/image1186.png"/><Relationship Id="rId21" Type="http://schemas.openxmlformats.org/officeDocument/2006/relationships/image" Target="../media/image599.svg"/><Relationship Id="rId34" Type="http://schemas.openxmlformats.org/officeDocument/2006/relationships/image" Target="../media/image614.png"/><Relationship Id="rId7" Type="http://schemas.openxmlformats.org/officeDocument/2006/relationships/image" Target="../media/image557.svg"/><Relationship Id="rId12" Type="http://schemas.openxmlformats.org/officeDocument/2006/relationships/image" Target="../media/image1177.png"/><Relationship Id="rId17" Type="http://schemas.openxmlformats.org/officeDocument/2006/relationships/image" Target="../media/image1182.svg"/><Relationship Id="rId25" Type="http://schemas.openxmlformats.org/officeDocument/2006/relationships/image" Target="../media/image1185.svg"/><Relationship Id="rId33" Type="http://schemas.openxmlformats.org/officeDocument/2006/relationships/image" Target="../media/image1193.svg"/><Relationship Id="rId2" Type="http://schemas.openxmlformats.org/officeDocument/2006/relationships/image" Target="../media/image1169.png"/><Relationship Id="rId16" Type="http://schemas.openxmlformats.org/officeDocument/2006/relationships/image" Target="../media/image1181.png"/><Relationship Id="rId20" Type="http://schemas.openxmlformats.org/officeDocument/2006/relationships/image" Target="../media/image598.png"/><Relationship Id="rId29" Type="http://schemas.openxmlformats.org/officeDocument/2006/relationships/image" Target="../media/image1189.svg"/><Relationship Id="rId1" Type="http://schemas.openxmlformats.org/officeDocument/2006/relationships/slideLayout" Target="../slideLayouts/slideLayout6.xml"/><Relationship Id="rId6" Type="http://schemas.openxmlformats.org/officeDocument/2006/relationships/image" Target="../media/image556.png"/><Relationship Id="rId11" Type="http://schemas.openxmlformats.org/officeDocument/2006/relationships/image" Target="../media/image1176.svg"/><Relationship Id="rId24" Type="http://schemas.openxmlformats.org/officeDocument/2006/relationships/image" Target="../media/image683.png"/><Relationship Id="rId32" Type="http://schemas.openxmlformats.org/officeDocument/2006/relationships/image" Target="../media/image1192.png"/><Relationship Id="rId37" Type="http://schemas.openxmlformats.org/officeDocument/2006/relationships/image" Target="../media/image1195.svg"/><Relationship Id="rId5" Type="http://schemas.openxmlformats.org/officeDocument/2006/relationships/image" Target="../media/image1172.svg"/><Relationship Id="rId15" Type="http://schemas.openxmlformats.org/officeDocument/2006/relationships/image" Target="../media/image1180.svg"/><Relationship Id="rId23" Type="http://schemas.openxmlformats.org/officeDocument/2006/relationships/image" Target="../media/image603.svg"/><Relationship Id="rId28" Type="http://schemas.openxmlformats.org/officeDocument/2006/relationships/image" Target="../media/image1188.png"/><Relationship Id="rId36" Type="http://schemas.openxmlformats.org/officeDocument/2006/relationships/image" Target="../media/image1194.png"/><Relationship Id="rId10" Type="http://schemas.openxmlformats.org/officeDocument/2006/relationships/image" Target="../media/image1175.png"/><Relationship Id="rId19" Type="http://schemas.openxmlformats.org/officeDocument/2006/relationships/image" Target="../media/image1184.svg"/><Relationship Id="rId31" Type="http://schemas.openxmlformats.org/officeDocument/2006/relationships/image" Target="../media/image1191.svg"/><Relationship Id="rId4" Type="http://schemas.openxmlformats.org/officeDocument/2006/relationships/image" Target="../media/image1171.png"/><Relationship Id="rId9" Type="http://schemas.openxmlformats.org/officeDocument/2006/relationships/image" Target="../media/image1174.svg"/><Relationship Id="rId14" Type="http://schemas.openxmlformats.org/officeDocument/2006/relationships/image" Target="../media/image1179.png"/><Relationship Id="rId22" Type="http://schemas.openxmlformats.org/officeDocument/2006/relationships/image" Target="../media/image602.png"/><Relationship Id="rId27" Type="http://schemas.openxmlformats.org/officeDocument/2006/relationships/image" Target="../media/image1187.svg"/><Relationship Id="rId30" Type="http://schemas.openxmlformats.org/officeDocument/2006/relationships/image" Target="../media/image1190.png"/><Relationship Id="rId35" Type="http://schemas.openxmlformats.org/officeDocument/2006/relationships/image" Target="../media/image615.svg"/><Relationship Id="rId8" Type="http://schemas.openxmlformats.org/officeDocument/2006/relationships/image" Target="../media/image1173.png"/><Relationship Id="rId3" Type="http://schemas.openxmlformats.org/officeDocument/2006/relationships/image" Target="../media/image1170.svg"/></Relationships>
</file>

<file path=ppt/slides/_rels/slide4.xml.rels><?xml version="1.0" encoding="UTF-8" standalone="yes"?>
<Relationships xmlns="http://schemas.openxmlformats.org/package/2006/relationships"><Relationship Id="rId13" Type="http://schemas.openxmlformats.org/officeDocument/2006/relationships/image" Target="../media/image74.sv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svg"/><Relationship Id="rId21" Type="http://schemas.openxmlformats.org/officeDocument/2006/relationships/image" Target="../media/image82.svg"/><Relationship Id="rId34" Type="http://schemas.openxmlformats.org/officeDocument/2006/relationships/image" Target="../media/image95.pn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6.svg"/><Relationship Id="rId33" Type="http://schemas.openxmlformats.org/officeDocument/2006/relationships/image" Target="../media/image94.sv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sv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sv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svg"/><Relationship Id="rId15" Type="http://schemas.openxmlformats.org/officeDocument/2006/relationships/image" Target="../media/image76.svg"/><Relationship Id="rId23" Type="http://schemas.openxmlformats.org/officeDocument/2006/relationships/image" Target="../media/image84.sv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svg"/><Relationship Id="rId31" Type="http://schemas.openxmlformats.org/officeDocument/2006/relationships/image" Target="../media/image92.sv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svg"/><Relationship Id="rId30" Type="http://schemas.openxmlformats.org/officeDocument/2006/relationships/image" Target="../media/image91.png"/><Relationship Id="rId35" Type="http://schemas.openxmlformats.org/officeDocument/2006/relationships/image" Target="../media/image96.svg"/><Relationship Id="rId8" Type="http://schemas.openxmlformats.org/officeDocument/2006/relationships/image" Target="../media/image69.png"/></Relationships>
</file>

<file path=ppt/slides/_rels/slide40.xml.rels><?xml version="1.0" encoding="UTF-8" standalone="yes"?>
<Relationships xmlns="http://schemas.openxmlformats.org/package/2006/relationships"><Relationship Id="rId13" Type="http://schemas.openxmlformats.org/officeDocument/2006/relationships/image" Target="../media/image633.svg"/><Relationship Id="rId18" Type="http://schemas.openxmlformats.org/officeDocument/2006/relationships/image" Target="../media/image1205.png"/><Relationship Id="rId26" Type="http://schemas.openxmlformats.org/officeDocument/2006/relationships/image" Target="../media/image1209.png"/><Relationship Id="rId3" Type="http://schemas.openxmlformats.org/officeDocument/2006/relationships/image" Target="../media/image737.svg"/><Relationship Id="rId21" Type="http://schemas.openxmlformats.org/officeDocument/2006/relationships/image" Target="../media/image1208.svg"/><Relationship Id="rId34" Type="http://schemas.openxmlformats.org/officeDocument/2006/relationships/image" Target="../media/image1217.png"/><Relationship Id="rId7" Type="http://schemas.openxmlformats.org/officeDocument/2006/relationships/image" Target="../media/image1197.svg"/><Relationship Id="rId12" Type="http://schemas.openxmlformats.org/officeDocument/2006/relationships/image" Target="../media/image632.png"/><Relationship Id="rId17" Type="http://schemas.openxmlformats.org/officeDocument/2006/relationships/image" Target="../media/image1204.svg"/><Relationship Id="rId25" Type="http://schemas.openxmlformats.org/officeDocument/2006/relationships/image" Target="../media/image635.svg"/><Relationship Id="rId33" Type="http://schemas.openxmlformats.org/officeDocument/2006/relationships/image" Target="../media/image1216.svg"/><Relationship Id="rId2" Type="http://schemas.openxmlformats.org/officeDocument/2006/relationships/image" Target="../media/image736.png"/><Relationship Id="rId16" Type="http://schemas.openxmlformats.org/officeDocument/2006/relationships/image" Target="../media/image1203.png"/><Relationship Id="rId20" Type="http://schemas.openxmlformats.org/officeDocument/2006/relationships/image" Target="../media/image1207.png"/><Relationship Id="rId29" Type="http://schemas.openxmlformats.org/officeDocument/2006/relationships/image" Target="../media/image1212.svg"/><Relationship Id="rId1" Type="http://schemas.openxmlformats.org/officeDocument/2006/relationships/slideLayout" Target="../slideLayouts/slideLayout6.xml"/><Relationship Id="rId6" Type="http://schemas.openxmlformats.org/officeDocument/2006/relationships/image" Target="../media/image1196.png"/><Relationship Id="rId11" Type="http://schemas.openxmlformats.org/officeDocument/2006/relationships/image" Target="../media/image1201.svg"/><Relationship Id="rId24" Type="http://schemas.openxmlformats.org/officeDocument/2006/relationships/image" Target="../media/image634.png"/><Relationship Id="rId32" Type="http://schemas.openxmlformats.org/officeDocument/2006/relationships/image" Target="../media/image1215.png"/><Relationship Id="rId5" Type="http://schemas.openxmlformats.org/officeDocument/2006/relationships/image" Target="../media/image619.svg"/><Relationship Id="rId15" Type="http://schemas.openxmlformats.org/officeDocument/2006/relationships/image" Target="../media/image1202.svg"/><Relationship Id="rId23" Type="http://schemas.openxmlformats.org/officeDocument/2006/relationships/image" Target="../media/image780.svg"/><Relationship Id="rId28" Type="http://schemas.openxmlformats.org/officeDocument/2006/relationships/image" Target="../media/image1211.png"/><Relationship Id="rId10" Type="http://schemas.openxmlformats.org/officeDocument/2006/relationships/image" Target="../media/image1200.png"/><Relationship Id="rId19" Type="http://schemas.openxmlformats.org/officeDocument/2006/relationships/image" Target="../media/image1206.svg"/><Relationship Id="rId31" Type="http://schemas.openxmlformats.org/officeDocument/2006/relationships/image" Target="../media/image1214.svg"/><Relationship Id="rId4" Type="http://schemas.openxmlformats.org/officeDocument/2006/relationships/image" Target="../media/image618.png"/><Relationship Id="rId9" Type="http://schemas.openxmlformats.org/officeDocument/2006/relationships/image" Target="../media/image1199.svg"/><Relationship Id="rId14" Type="http://schemas.openxmlformats.org/officeDocument/2006/relationships/image" Target="../media/image93.png"/><Relationship Id="rId22" Type="http://schemas.openxmlformats.org/officeDocument/2006/relationships/image" Target="../media/image779.png"/><Relationship Id="rId27" Type="http://schemas.openxmlformats.org/officeDocument/2006/relationships/image" Target="../media/image1210.svg"/><Relationship Id="rId30" Type="http://schemas.openxmlformats.org/officeDocument/2006/relationships/image" Target="../media/image1213.png"/><Relationship Id="rId35" Type="http://schemas.openxmlformats.org/officeDocument/2006/relationships/image" Target="../media/image1218.svg"/><Relationship Id="rId8" Type="http://schemas.openxmlformats.org/officeDocument/2006/relationships/image" Target="../media/image1198.png"/></Relationships>
</file>

<file path=ppt/slides/_rels/slide41.xml.rels><?xml version="1.0" encoding="UTF-8" standalone="yes"?>
<Relationships xmlns="http://schemas.openxmlformats.org/package/2006/relationships"><Relationship Id="rId13" Type="http://schemas.openxmlformats.org/officeDocument/2006/relationships/image" Target="../media/image80.svg"/><Relationship Id="rId18" Type="http://schemas.openxmlformats.org/officeDocument/2006/relationships/image" Target="../media/image273.png"/><Relationship Id="rId26" Type="http://schemas.openxmlformats.org/officeDocument/2006/relationships/image" Target="../media/image1225.png"/><Relationship Id="rId21" Type="http://schemas.openxmlformats.org/officeDocument/2006/relationships/image" Target="../media/image52.svg"/><Relationship Id="rId34" Type="http://schemas.openxmlformats.org/officeDocument/2006/relationships/image" Target="../media/image1227.png"/><Relationship Id="rId7" Type="http://schemas.openxmlformats.org/officeDocument/2006/relationships/image" Target="../media/image102.svg"/><Relationship Id="rId12" Type="http://schemas.openxmlformats.org/officeDocument/2006/relationships/image" Target="../media/image79.png"/><Relationship Id="rId17" Type="http://schemas.openxmlformats.org/officeDocument/2006/relationships/image" Target="../media/image106.svg"/><Relationship Id="rId25" Type="http://schemas.openxmlformats.org/officeDocument/2006/relationships/image" Target="../media/image276.svg"/><Relationship Id="rId33" Type="http://schemas.openxmlformats.org/officeDocument/2006/relationships/image" Target="../media/image54.svg"/><Relationship Id="rId2" Type="http://schemas.openxmlformats.org/officeDocument/2006/relationships/image" Target="../media/image97.png"/><Relationship Id="rId16" Type="http://schemas.openxmlformats.org/officeDocument/2006/relationships/image" Target="../media/image105.png"/><Relationship Id="rId20" Type="http://schemas.openxmlformats.org/officeDocument/2006/relationships/image" Target="../media/image51.png"/><Relationship Id="rId29" Type="http://schemas.openxmlformats.org/officeDocument/2006/relationships/image" Target="../media/image697.svg"/><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222.svg"/><Relationship Id="rId24" Type="http://schemas.openxmlformats.org/officeDocument/2006/relationships/image" Target="../media/image275.png"/><Relationship Id="rId32" Type="http://schemas.openxmlformats.org/officeDocument/2006/relationships/image" Target="../media/image53.png"/><Relationship Id="rId37" Type="http://schemas.openxmlformats.org/officeDocument/2006/relationships/image" Target="../media/image208.svg"/><Relationship Id="rId5" Type="http://schemas.openxmlformats.org/officeDocument/2006/relationships/image" Target="../media/image100.svg"/><Relationship Id="rId15" Type="http://schemas.openxmlformats.org/officeDocument/2006/relationships/image" Target="../media/image1224.svg"/><Relationship Id="rId23" Type="http://schemas.openxmlformats.org/officeDocument/2006/relationships/image" Target="../media/image110.svg"/><Relationship Id="rId28" Type="http://schemas.openxmlformats.org/officeDocument/2006/relationships/image" Target="../media/image107.png"/><Relationship Id="rId36" Type="http://schemas.openxmlformats.org/officeDocument/2006/relationships/image" Target="../media/image207.png"/><Relationship Id="rId10" Type="http://schemas.openxmlformats.org/officeDocument/2006/relationships/image" Target="../media/image1221.png"/><Relationship Id="rId19" Type="http://schemas.openxmlformats.org/officeDocument/2006/relationships/image" Target="../media/image274.svg"/><Relationship Id="rId31" Type="http://schemas.openxmlformats.org/officeDocument/2006/relationships/image" Target="../media/image858.svg"/><Relationship Id="rId4" Type="http://schemas.openxmlformats.org/officeDocument/2006/relationships/image" Target="../media/image99.png"/><Relationship Id="rId9" Type="http://schemas.openxmlformats.org/officeDocument/2006/relationships/image" Target="../media/image1220.svg"/><Relationship Id="rId14" Type="http://schemas.openxmlformats.org/officeDocument/2006/relationships/image" Target="../media/image1223.png"/><Relationship Id="rId22" Type="http://schemas.openxmlformats.org/officeDocument/2006/relationships/image" Target="../media/image109.png"/><Relationship Id="rId27" Type="http://schemas.openxmlformats.org/officeDocument/2006/relationships/image" Target="../media/image1226.svg"/><Relationship Id="rId30" Type="http://schemas.openxmlformats.org/officeDocument/2006/relationships/image" Target="../media/image857.png"/><Relationship Id="rId35" Type="http://schemas.openxmlformats.org/officeDocument/2006/relationships/image" Target="../media/image1228.svg"/><Relationship Id="rId8" Type="http://schemas.openxmlformats.org/officeDocument/2006/relationships/image" Target="../media/image1219.png"/><Relationship Id="rId3" Type="http://schemas.openxmlformats.org/officeDocument/2006/relationships/image" Target="../media/image98.svg"/></Relationships>
</file>

<file path=ppt/slides/_rels/slide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52.svg"/><Relationship Id="rId3" Type="http://schemas.openxmlformats.org/officeDocument/2006/relationships/image" Target="../media/image98.svg"/><Relationship Id="rId7" Type="http://schemas.openxmlformats.org/officeDocument/2006/relationships/image" Target="../media/image102.svg"/><Relationship Id="rId12" Type="http://schemas.openxmlformats.org/officeDocument/2006/relationships/image" Target="../media/image51.png"/><Relationship Id="rId17" Type="http://schemas.openxmlformats.org/officeDocument/2006/relationships/image" Target="../media/image110.svg"/><Relationship Id="rId2" Type="http://schemas.openxmlformats.org/officeDocument/2006/relationships/image" Target="../media/image97.png"/><Relationship Id="rId16"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108.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svg"/><Relationship Id="rId3" Type="http://schemas.openxmlformats.org/officeDocument/2006/relationships/image" Target="../media/image118.svg"/><Relationship Id="rId7" Type="http://schemas.openxmlformats.org/officeDocument/2006/relationships/image" Target="../media/image122.sv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26.svg"/><Relationship Id="rId5" Type="http://schemas.openxmlformats.org/officeDocument/2006/relationships/image" Target="../media/image120.svg"/><Relationship Id="rId15" Type="http://schemas.openxmlformats.org/officeDocument/2006/relationships/image" Target="../media/image130.sv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svg"/><Relationship Id="rId14"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6" Type="http://schemas.openxmlformats.org/officeDocument/2006/relationships/image" Target="../media/image165.png"/><Relationship Id="rId21" Type="http://schemas.openxmlformats.org/officeDocument/2006/relationships/image" Target="../media/image160.svg"/><Relationship Id="rId42" Type="http://schemas.openxmlformats.org/officeDocument/2006/relationships/image" Target="../media/image181.png"/><Relationship Id="rId47" Type="http://schemas.openxmlformats.org/officeDocument/2006/relationships/image" Target="../media/image186.svg"/><Relationship Id="rId63" Type="http://schemas.openxmlformats.org/officeDocument/2006/relationships/image" Target="../media/image200.svg"/><Relationship Id="rId68" Type="http://schemas.openxmlformats.org/officeDocument/2006/relationships/image" Target="../media/image205.png"/><Relationship Id="rId7" Type="http://schemas.openxmlformats.org/officeDocument/2006/relationships/image" Target="../media/image148.svg"/><Relationship Id="rId71" Type="http://schemas.openxmlformats.org/officeDocument/2006/relationships/image" Target="../media/image208.svg"/><Relationship Id="rId2" Type="http://schemas.openxmlformats.org/officeDocument/2006/relationships/image" Target="../media/image143.png"/><Relationship Id="rId16" Type="http://schemas.openxmlformats.org/officeDocument/2006/relationships/image" Target="../media/image157.png"/><Relationship Id="rId29" Type="http://schemas.openxmlformats.org/officeDocument/2006/relationships/image" Target="../media/image168.svg"/><Relationship Id="rId11" Type="http://schemas.openxmlformats.org/officeDocument/2006/relationships/image" Target="../media/image152.sv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svg"/><Relationship Id="rId40" Type="http://schemas.openxmlformats.org/officeDocument/2006/relationships/image" Target="../media/image179.png"/><Relationship Id="rId45" Type="http://schemas.openxmlformats.org/officeDocument/2006/relationships/image" Target="../media/image184.svg"/><Relationship Id="rId53" Type="http://schemas.openxmlformats.org/officeDocument/2006/relationships/image" Target="../media/image192.svg"/><Relationship Id="rId58" Type="http://schemas.openxmlformats.org/officeDocument/2006/relationships/image" Target="../media/image195.png"/><Relationship Id="rId66" Type="http://schemas.openxmlformats.org/officeDocument/2006/relationships/image" Target="../media/image203.png"/><Relationship Id="rId5" Type="http://schemas.openxmlformats.org/officeDocument/2006/relationships/image" Target="../media/image146.svg"/><Relationship Id="rId61" Type="http://schemas.openxmlformats.org/officeDocument/2006/relationships/image" Target="../media/image198.svg"/><Relationship Id="rId19" Type="http://schemas.openxmlformats.org/officeDocument/2006/relationships/image" Target="../media/image36.svg"/><Relationship Id="rId14" Type="http://schemas.openxmlformats.org/officeDocument/2006/relationships/image" Target="../media/image155.png"/><Relationship Id="rId22" Type="http://schemas.openxmlformats.org/officeDocument/2006/relationships/image" Target="../media/image161.png"/><Relationship Id="rId27" Type="http://schemas.openxmlformats.org/officeDocument/2006/relationships/image" Target="../media/image166.svg"/><Relationship Id="rId30" Type="http://schemas.openxmlformats.org/officeDocument/2006/relationships/image" Target="../media/image169.png"/><Relationship Id="rId35" Type="http://schemas.openxmlformats.org/officeDocument/2006/relationships/image" Target="../media/image174.svg"/><Relationship Id="rId43" Type="http://schemas.openxmlformats.org/officeDocument/2006/relationships/image" Target="../media/image182.svg"/><Relationship Id="rId48" Type="http://schemas.openxmlformats.org/officeDocument/2006/relationships/image" Target="../media/image187.png"/><Relationship Id="rId56" Type="http://schemas.openxmlformats.org/officeDocument/2006/relationships/image" Target="../media/image193.png"/><Relationship Id="rId64" Type="http://schemas.openxmlformats.org/officeDocument/2006/relationships/image" Target="../media/image201.png"/><Relationship Id="rId69" Type="http://schemas.openxmlformats.org/officeDocument/2006/relationships/image" Target="../media/image206.svg"/><Relationship Id="rId8" Type="http://schemas.openxmlformats.org/officeDocument/2006/relationships/image" Target="../media/image149.png"/><Relationship Id="rId51" Type="http://schemas.openxmlformats.org/officeDocument/2006/relationships/image" Target="../media/image190.svg"/><Relationship Id="rId3" Type="http://schemas.openxmlformats.org/officeDocument/2006/relationships/image" Target="../media/image144.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4.svg"/><Relationship Id="rId33" Type="http://schemas.openxmlformats.org/officeDocument/2006/relationships/image" Target="../media/image172.svg"/><Relationship Id="rId38" Type="http://schemas.openxmlformats.org/officeDocument/2006/relationships/image" Target="../media/image177.png"/><Relationship Id="rId46" Type="http://schemas.openxmlformats.org/officeDocument/2006/relationships/image" Target="../media/image185.png"/><Relationship Id="rId59" Type="http://schemas.openxmlformats.org/officeDocument/2006/relationships/image" Target="../media/image196.svg"/><Relationship Id="rId67" Type="http://schemas.openxmlformats.org/officeDocument/2006/relationships/image" Target="../media/image204.svg"/><Relationship Id="rId20" Type="http://schemas.openxmlformats.org/officeDocument/2006/relationships/image" Target="../media/image159.png"/><Relationship Id="rId41" Type="http://schemas.openxmlformats.org/officeDocument/2006/relationships/image" Target="../media/image180.svg"/><Relationship Id="rId54" Type="http://schemas.openxmlformats.org/officeDocument/2006/relationships/image" Target="../media/image105.png"/><Relationship Id="rId62" Type="http://schemas.openxmlformats.org/officeDocument/2006/relationships/image" Target="../media/image199.png"/><Relationship Id="rId70" Type="http://schemas.openxmlformats.org/officeDocument/2006/relationships/image" Target="../media/image207.png"/><Relationship Id="rId1" Type="http://schemas.openxmlformats.org/officeDocument/2006/relationships/slideLayout" Target="../slideLayouts/slideLayout6.xml"/><Relationship Id="rId6" Type="http://schemas.openxmlformats.org/officeDocument/2006/relationships/image" Target="../media/image147.png"/><Relationship Id="rId15" Type="http://schemas.openxmlformats.org/officeDocument/2006/relationships/image" Target="../media/image156.svg"/><Relationship Id="rId23" Type="http://schemas.openxmlformats.org/officeDocument/2006/relationships/image" Target="../media/image162.svg"/><Relationship Id="rId28" Type="http://schemas.openxmlformats.org/officeDocument/2006/relationships/image" Target="../media/image167.png"/><Relationship Id="rId36" Type="http://schemas.openxmlformats.org/officeDocument/2006/relationships/image" Target="../media/image175.png"/><Relationship Id="rId49" Type="http://schemas.openxmlformats.org/officeDocument/2006/relationships/image" Target="../media/image188.svg"/><Relationship Id="rId57" Type="http://schemas.openxmlformats.org/officeDocument/2006/relationships/image" Target="../media/image194.svg"/><Relationship Id="rId10" Type="http://schemas.openxmlformats.org/officeDocument/2006/relationships/image" Target="../media/image151.png"/><Relationship Id="rId31" Type="http://schemas.openxmlformats.org/officeDocument/2006/relationships/image" Target="../media/image170.svg"/><Relationship Id="rId44" Type="http://schemas.openxmlformats.org/officeDocument/2006/relationships/image" Target="../media/image183.png"/><Relationship Id="rId52" Type="http://schemas.openxmlformats.org/officeDocument/2006/relationships/image" Target="../media/image191.png"/><Relationship Id="rId60" Type="http://schemas.openxmlformats.org/officeDocument/2006/relationships/image" Target="../media/image197.png"/><Relationship Id="rId65" Type="http://schemas.openxmlformats.org/officeDocument/2006/relationships/image" Target="../media/image202.svg"/><Relationship Id="rId4" Type="http://schemas.openxmlformats.org/officeDocument/2006/relationships/image" Target="../media/image145.png"/><Relationship Id="rId9" Type="http://schemas.openxmlformats.org/officeDocument/2006/relationships/image" Target="../media/image150.svg"/><Relationship Id="rId13" Type="http://schemas.openxmlformats.org/officeDocument/2006/relationships/image" Target="../media/image154.svg"/><Relationship Id="rId18" Type="http://schemas.openxmlformats.org/officeDocument/2006/relationships/image" Target="../media/image35.png"/><Relationship Id="rId39" Type="http://schemas.openxmlformats.org/officeDocument/2006/relationships/image" Target="../media/image178.svg"/><Relationship Id="rId34" Type="http://schemas.openxmlformats.org/officeDocument/2006/relationships/image" Target="../media/image173.png"/><Relationship Id="rId50" Type="http://schemas.openxmlformats.org/officeDocument/2006/relationships/image" Target="../media/image189.png"/><Relationship Id="rId55" Type="http://schemas.openxmlformats.org/officeDocument/2006/relationships/image" Target="../media/image10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44E23-B954-C115-F353-2F212F776F33}"/>
              </a:ext>
            </a:extLst>
          </p:cNvPr>
          <p:cNvSpPr txBox="1"/>
          <p:nvPr/>
        </p:nvSpPr>
        <p:spPr>
          <a:xfrm>
            <a:off x="920752" y="882628"/>
            <a:ext cx="10202268"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Azure Public Service and Dynamics 365 Icon Collection for PowerPoint</a:t>
            </a:r>
            <a:endParaRPr lang="en-DE" sz="2400"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DE2974DF-A3A1-147C-1780-4C95CF0EC28A}"/>
              </a:ext>
            </a:extLst>
          </p:cNvPr>
          <p:cNvSpPr txBox="1"/>
          <p:nvPr/>
        </p:nvSpPr>
        <p:spPr>
          <a:xfrm>
            <a:off x="920752" y="5832116"/>
            <a:ext cx="10017074" cy="507831"/>
          </a:xfrm>
          <a:prstGeom prst="rect">
            <a:avLst/>
          </a:prstGeom>
          <a:noFill/>
        </p:spPr>
        <p:txBody>
          <a:bodyPr wrap="square" rtlCol="0">
            <a:spAutoFit/>
          </a:bodyPr>
          <a:lstStyle/>
          <a:p>
            <a:r>
              <a:rPr lang="en-US" sz="900" dirty="0">
                <a:latin typeface="Roboto" panose="02000000000000000000" pitchFamily="2" charset="0"/>
                <a:ea typeface="Roboto" panose="02000000000000000000" pitchFamily="2" charset="0"/>
                <a:cs typeface="Roboto" panose="02000000000000000000" pitchFamily="2" charset="0"/>
              </a:rPr>
              <a:t>THE DECK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endParaRPr lang="en-DE" sz="900"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EB635097-1C7C-8A93-FD82-6A04865050DC}"/>
              </a:ext>
            </a:extLst>
          </p:cNvPr>
          <p:cNvSpPr txBox="1"/>
          <p:nvPr/>
        </p:nvSpPr>
        <p:spPr>
          <a:xfrm>
            <a:off x="10034649" y="6452260"/>
            <a:ext cx="1847603" cy="215444"/>
          </a:xfrm>
          <a:prstGeom prst="rect">
            <a:avLst/>
          </a:prstGeom>
          <a:noFill/>
        </p:spPr>
        <p:txBody>
          <a:bodyPr wrap="square" rtlCol="0">
            <a:spAutoFit/>
          </a:bodyPr>
          <a:lstStyle/>
          <a:p>
            <a:pPr algn="r"/>
            <a:r>
              <a:rPr lang="en-US" sz="800" dirty="0">
                <a:latin typeface="Roboto" panose="02000000000000000000" pitchFamily="2" charset="0"/>
                <a:ea typeface="Roboto" panose="02000000000000000000" pitchFamily="2" charset="0"/>
                <a:cs typeface="Roboto" panose="02000000000000000000" pitchFamily="2" charset="0"/>
              </a:rPr>
              <a:t>Version 1.0 – 7</a:t>
            </a:r>
            <a:r>
              <a:rPr lang="en-US" sz="800" baseline="30000" dirty="0">
                <a:latin typeface="Roboto" panose="02000000000000000000" pitchFamily="2" charset="0"/>
                <a:ea typeface="Roboto" panose="02000000000000000000" pitchFamily="2" charset="0"/>
                <a:cs typeface="Roboto" panose="02000000000000000000" pitchFamily="2" charset="0"/>
              </a:rPr>
              <a:t>th</a:t>
            </a:r>
            <a:r>
              <a:rPr lang="en-US" sz="800" dirty="0">
                <a:latin typeface="Roboto" panose="02000000000000000000" pitchFamily="2" charset="0"/>
                <a:ea typeface="Roboto" panose="02000000000000000000" pitchFamily="2" charset="0"/>
                <a:cs typeface="Roboto" panose="02000000000000000000" pitchFamily="2" charset="0"/>
              </a:rPr>
              <a:t> July 2024</a:t>
            </a:r>
            <a:endParaRPr lang="en-DE" sz="800"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866F7712-671C-561F-9991-1D9870DA1D99}"/>
              </a:ext>
            </a:extLst>
          </p:cNvPr>
          <p:cNvSpPr txBox="1"/>
          <p:nvPr/>
        </p:nvSpPr>
        <p:spPr>
          <a:xfrm>
            <a:off x="920752" y="1646710"/>
            <a:ext cx="9624536" cy="1631216"/>
          </a:xfrm>
          <a:prstGeom prst="rect">
            <a:avLst/>
          </a:prstGeom>
          <a:noFill/>
        </p:spPr>
        <p:txBody>
          <a:bodyPr wrap="square" rtlCol="0">
            <a:spAutoFit/>
          </a:bodyPr>
          <a:lstStyle/>
          <a:p>
            <a:pPr algn="l"/>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A common problem:</a:t>
            </a:r>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 You want to quickly draw an architecture in PowerPoint. Microsoft offers a fantastic collection of different architectural icons for this purpose, but unfortunately these icons have to be copied manually into PowerPoint slide decks.</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algn="l"/>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In addition, the Windows Explorer does not display thumbnails of SVG without additional add-ons, which further complicates the search for the appropriate icon.</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algn="l"/>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For this reason, I have compiled the following SVG collections in PowerPoint for easier usage:</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2"/>
              </a:rPr>
              <a:t>https://learn.microsoft.com/en-us/azure/architecture/icons/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3"/>
              </a:rPr>
              <a:t>https://learn.microsoft.com/en-us/dynamics365/get-started/icons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4"/>
              </a:rPr>
              <a:t>https://learn.microsoft.com/en-us/power-platform/guidance/icons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46C596D5-13F0-E62F-87C4-F174D2B59ECE}"/>
              </a:ext>
            </a:extLst>
          </p:cNvPr>
          <p:cNvSpPr txBox="1"/>
          <p:nvPr/>
        </p:nvSpPr>
        <p:spPr>
          <a:xfrm>
            <a:off x="920752" y="3580075"/>
            <a:ext cx="9624536" cy="400110"/>
          </a:xfrm>
          <a:prstGeom prst="rect">
            <a:avLst/>
          </a:prstGeom>
          <a:noFill/>
        </p:spPr>
        <p:txBody>
          <a:bodyPr wrap="square" rtlCol="0">
            <a:spAutoFit/>
          </a:bodyPr>
          <a:lstStyle/>
          <a:p>
            <a:pPr algn="l"/>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If you have any questions, suggestions or comments, feel free to reach out </a:t>
            </a:r>
            <a:r>
              <a:rPr lang="en-US" sz="1000" b="1" dirty="0">
                <a:solidFill>
                  <a:srgbClr val="1F2328"/>
                </a:solidFill>
                <a:highlight>
                  <a:srgbClr val="FFFFFF"/>
                </a:highlight>
                <a:latin typeface="Roboto" panose="02000000000000000000" pitchFamily="2" charset="0"/>
                <a:ea typeface="Roboto" panose="02000000000000000000" pitchFamily="2" charset="0"/>
                <a:cs typeface="Roboto" panose="02000000000000000000" pitchFamily="2" charset="0"/>
              </a:rPr>
              <a:t>o</a:t>
            </a:r>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n LinkedIn </a:t>
            </a:r>
            <a:b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br>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5"/>
              </a:rPr>
              <a:t>https://www.linkedin.com/in/michael-kortas-14324b54/</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8209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CONTAINERS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Azure-Red-Hat-OpenShift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Batch-Accounts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Service-Fabric-Clusters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Container-Instances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Container-Registries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DATABASES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SQL-Data-Warehouses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Azure-Synapse-Analytics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SSIS-Lift-And-Shift-IR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Azure-Purview-Accounts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Azure-SQL-Edge</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Azure-Database-PostgreSQL-Server-Group</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Oracle-Database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Azure-Cosmos-DB</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Azure-Database-MySQL-Server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Azure-Database-MariaDB-Server</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Azure-SQL-VM</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Virtual-Clusters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Elastic-Job-Agents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SQL-Database</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Azure-Database-PostgreSQL-Server</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SQL-Server</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Azure-Database-Migration-Services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SQL-Elastic-Pools</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Managed-Database</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SQL-Managed-Instance</a:t>
            </a:r>
          </a:p>
        </p:txBody>
      </p:sp>
      <p:pic>
        <p:nvPicPr>
          <p:cNvPr id="47" name="Picture 47"/>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Azure-SQL-Server-Stretch-Databases</a:t>
            </a:r>
          </a:p>
        </p:txBody>
      </p:sp>
      <p:pic>
        <p:nvPicPr>
          <p:cNvPr id="49" name="Picture 49"/>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Cache-Redis</a:t>
            </a:r>
          </a:p>
        </p:txBody>
      </p:sp>
      <p:pic>
        <p:nvPicPr>
          <p:cNvPr id="51" name="Picture 51"/>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Instance-Pools</a:t>
            </a:r>
          </a:p>
        </p:txBody>
      </p:sp>
      <p:pic>
        <p:nvPicPr>
          <p:cNvPr id="53" name="Picture 53"/>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Azure-Data-Explorer-Clusters</a:t>
            </a:r>
          </a:p>
        </p:txBody>
      </p:sp>
      <p:pic>
        <p:nvPicPr>
          <p:cNvPr id="55" name="Picture 55"/>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SQL-Server-Registries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DEVOPS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Change-Analysis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CloudTest</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Load-Testing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Lab-Accounts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DevOps-Starter</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Code-Optimization</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Azure-DevOps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DevTest-Labs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Lab-Services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APP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BusinessCentral</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Commerce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ConnectedStore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CoreHR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CustomerInsights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CustomerServiceInsights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CustomerService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CustomerVoice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FieldService</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Finance+Operations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Finance</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FraudProtection</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IntelligentOrderManagement (1)</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Marketing</a:t>
            </a:r>
          </a:p>
        </p:txBody>
      </p:sp>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MarketInsights</a:t>
            </a:r>
          </a:p>
        </p:txBody>
      </p:sp>
      <p:pic>
        <p:nvPicPr>
          <p:cNvPr id="33" name="Picture 33"/>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Product_Insights_</a:t>
            </a:r>
          </a:p>
        </p:txBody>
      </p:sp>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ProjectOperations</a:t>
            </a:r>
          </a:p>
        </p:txBody>
      </p:sp>
      <p:pic>
        <p:nvPicPr>
          <p:cNvPr id="37" name="Picture 37"/>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ProjectServiceAutomation</a:t>
            </a:r>
          </a:p>
        </p:txBody>
      </p:sp>
      <p:pic>
        <p:nvPicPr>
          <p:cNvPr id="39" name="Picture 39"/>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SalesInsights</a:t>
            </a:r>
          </a:p>
        </p:txBody>
      </p:sp>
      <p:pic>
        <p:nvPicPr>
          <p:cNvPr id="41" name="Picture 41"/>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Sales</a:t>
            </a:r>
          </a:p>
        </p:txBody>
      </p:sp>
      <p:pic>
        <p:nvPicPr>
          <p:cNvPr id="43" name="Picture 43"/>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SupplyChainManagement</a:t>
            </a:r>
          </a:p>
        </p:txBody>
      </p:sp>
      <p:pic>
        <p:nvPicPr>
          <p:cNvPr id="45" name="Picture 45"/>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SustainabilityCalculator</a:t>
            </a:r>
          </a:p>
        </p:txBody>
      </p:sp>
      <p:pic>
        <p:nvPicPr>
          <p:cNvPr id="47" name="Picture 47"/>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TalentAttract</a:t>
            </a:r>
          </a:p>
        </p:txBody>
      </p:sp>
      <p:pic>
        <p:nvPicPr>
          <p:cNvPr id="49" name="Picture 49"/>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TalentOnboard</a:t>
            </a:r>
          </a:p>
        </p:txBody>
      </p:sp>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a:t>
            </a:r>
          </a:p>
        </p:txBody>
      </p:sp>
      <p:grpSp>
        <p:nvGrpSpPr>
          <p:cNvPr id="53" name="Picture 31">
            <a:extLst>
              <a:ext uri="{FF2B5EF4-FFF2-40B4-BE49-F238E27FC236}">
                <a16:creationId xmlns:a16="http://schemas.microsoft.com/office/drawing/2014/main" id="{247D7767-6082-6F60-BA8A-F693BE263175}"/>
              </a:ext>
            </a:extLst>
          </p:cNvPr>
          <p:cNvGrpSpPr/>
          <p:nvPr/>
        </p:nvGrpSpPr>
        <p:grpSpPr>
          <a:xfrm>
            <a:off x="6985000" y="1905000"/>
            <a:ext cx="635000" cy="635000"/>
            <a:chOff x="6985000" y="1905000"/>
            <a:chExt cx="635000" cy="635000"/>
          </a:xfrm>
        </p:grpSpPr>
        <p:sp>
          <p:nvSpPr>
            <p:cNvPr id="54" name="Freeform: Shape 53">
              <a:extLst>
                <a:ext uri="{FF2B5EF4-FFF2-40B4-BE49-F238E27FC236}">
                  <a16:creationId xmlns:a16="http://schemas.microsoft.com/office/drawing/2014/main" id="{68529EC3-0C7A-CF09-4394-BBB66AF85E8E}"/>
                </a:ext>
              </a:extLst>
            </p:cNvPr>
            <p:cNvSpPr/>
            <p:nvPr/>
          </p:nvSpPr>
          <p:spPr>
            <a:xfrm>
              <a:off x="6985000" y="1905000"/>
              <a:ext cx="635000" cy="635000"/>
            </a:xfrm>
            <a:custGeom>
              <a:avLst/>
              <a:gdLst>
                <a:gd name="connsiteX0" fmla="*/ 317500 w 635000"/>
                <a:gd name="connsiteY0" fmla="*/ 635000 h 635000"/>
                <a:gd name="connsiteX1" fmla="*/ 635000 w 635000"/>
                <a:gd name="connsiteY1" fmla="*/ 317500 h 635000"/>
                <a:gd name="connsiteX2" fmla="*/ 317500 w 635000"/>
                <a:gd name="connsiteY2" fmla="*/ 0 h 635000"/>
                <a:gd name="connsiteX3" fmla="*/ 0 w 635000"/>
                <a:gd name="connsiteY3" fmla="*/ 317500 h 635000"/>
                <a:gd name="connsiteX4" fmla="*/ 317500 w 635000"/>
                <a:gd name="connsiteY4" fmla="*/ 635000 h 6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635000">
                  <a:moveTo>
                    <a:pt x="317500" y="635000"/>
                  </a:moveTo>
                  <a:cubicBezTo>
                    <a:pt x="492851" y="635000"/>
                    <a:pt x="635000" y="492851"/>
                    <a:pt x="635000" y="317500"/>
                  </a:cubicBezTo>
                  <a:cubicBezTo>
                    <a:pt x="635000" y="142149"/>
                    <a:pt x="492851" y="0"/>
                    <a:pt x="317500" y="0"/>
                  </a:cubicBezTo>
                  <a:cubicBezTo>
                    <a:pt x="142149" y="0"/>
                    <a:pt x="0" y="142149"/>
                    <a:pt x="0" y="317500"/>
                  </a:cubicBezTo>
                  <a:cubicBezTo>
                    <a:pt x="0" y="492851"/>
                    <a:pt x="142149" y="635000"/>
                    <a:pt x="317500" y="635000"/>
                  </a:cubicBezTo>
                  <a:close/>
                </a:path>
              </a:pathLst>
            </a:custGeom>
            <a:gradFill>
              <a:gsLst>
                <a:gs pos="0">
                  <a:srgbClr val="8661C5"/>
                </a:gs>
                <a:gs pos="50000">
                  <a:srgbClr val="7151A8"/>
                </a:gs>
                <a:gs pos="100000">
                  <a:srgbClr val="5C428B"/>
                </a:gs>
              </a:gsLst>
              <a:lin ang="2818461" scaled="1"/>
            </a:gradFill>
            <a:ln w="654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290FCE3-75BD-FC4E-06E2-5325B62DBE60}"/>
                </a:ext>
              </a:extLst>
            </p:cNvPr>
            <p:cNvSpPr/>
            <p:nvPr/>
          </p:nvSpPr>
          <p:spPr>
            <a:xfrm>
              <a:off x="6985000" y="1918229"/>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3"/>
                    <a:pt x="236978" y="317500"/>
                    <a:pt x="317500" y="317500"/>
                  </a:cubicBezTo>
                  <a:cubicBezTo>
                    <a:pt x="398022" y="317500"/>
                    <a:pt x="487825" y="595313"/>
                    <a:pt x="527512" y="555625"/>
                  </a:cubicBezTo>
                  <a:cubicBezTo>
                    <a:pt x="593427" y="497448"/>
                    <a:pt x="635000" y="412329"/>
                    <a:pt x="635000" y="317500"/>
                  </a:cubicBezTo>
                  <a:cubicBezTo>
                    <a:pt x="635000" y="142149"/>
                    <a:pt x="492851" y="0"/>
                    <a:pt x="317500" y="0"/>
                  </a:cubicBezTo>
                  <a:close/>
                </a:path>
              </a:pathLst>
            </a:custGeom>
            <a:solidFill>
              <a:srgbClr val="000000">
                <a:alpha val="32000"/>
              </a:srgbClr>
            </a:solidFill>
            <a:ln w="654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19D8932-ABF3-27EF-8EA0-B112DD0D1BC1}"/>
                </a:ext>
              </a:extLst>
            </p:cNvPr>
            <p:cNvSpPr/>
            <p:nvPr/>
          </p:nvSpPr>
          <p:spPr>
            <a:xfrm>
              <a:off x="6985000" y="1907513"/>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2"/>
                    <a:pt x="236978" y="317500"/>
                    <a:pt x="317500" y="317500"/>
                  </a:cubicBezTo>
                  <a:cubicBezTo>
                    <a:pt x="398022" y="317500"/>
                    <a:pt x="487825" y="595312"/>
                    <a:pt x="527512" y="555625"/>
                  </a:cubicBezTo>
                  <a:cubicBezTo>
                    <a:pt x="593427" y="497448"/>
                    <a:pt x="635000" y="412329"/>
                    <a:pt x="635000" y="317500"/>
                  </a:cubicBezTo>
                  <a:cubicBezTo>
                    <a:pt x="635000" y="142149"/>
                    <a:pt x="492851" y="0"/>
                    <a:pt x="317500" y="0"/>
                  </a:cubicBezTo>
                  <a:close/>
                </a:path>
              </a:pathLst>
            </a:custGeom>
            <a:solidFill>
              <a:srgbClr val="000000">
                <a:alpha val="24000"/>
              </a:srgbClr>
            </a:solidFill>
            <a:ln w="654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05EBDFA-7615-659A-9D5D-CA971E9EC25B}"/>
                </a:ext>
              </a:extLst>
            </p:cNvPr>
            <p:cNvSpPr/>
            <p:nvPr/>
          </p:nvSpPr>
          <p:spPr>
            <a:xfrm>
              <a:off x="6985000" y="1905000"/>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3"/>
                    <a:pt x="236978" y="317500"/>
                    <a:pt x="317500" y="317500"/>
                  </a:cubicBezTo>
                  <a:cubicBezTo>
                    <a:pt x="398022" y="317500"/>
                    <a:pt x="487825" y="595313"/>
                    <a:pt x="527512" y="555625"/>
                  </a:cubicBezTo>
                  <a:cubicBezTo>
                    <a:pt x="593427" y="497448"/>
                    <a:pt x="635000" y="412329"/>
                    <a:pt x="635000" y="317500"/>
                  </a:cubicBezTo>
                  <a:cubicBezTo>
                    <a:pt x="635000" y="142149"/>
                    <a:pt x="492851" y="0"/>
                    <a:pt x="317500" y="0"/>
                  </a:cubicBezTo>
                  <a:close/>
                </a:path>
              </a:pathLst>
            </a:custGeom>
            <a:gradFill>
              <a:gsLst>
                <a:gs pos="0">
                  <a:srgbClr val="CD9EF0"/>
                </a:gs>
                <a:gs pos="66996">
                  <a:srgbClr val="9F75D3"/>
                </a:gs>
              </a:gsLst>
              <a:lin ang="4441875" scaled="1"/>
            </a:gradFill>
            <a:ln w="654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BB2ADEE-31ED-3A48-B053-A1CAAE2F9332}"/>
                </a:ext>
              </a:extLst>
            </p:cNvPr>
            <p:cNvSpPr/>
            <p:nvPr/>
          </p:nvSpPr>
          <p:spPr>
            <a:xfrm>
              <a:off x="6985000" y="1918229"/>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solidFill>
              <a:srgbClr val="000000">
                <a:alpha val="32000"/>
              </a:srgbClr>
            </a:solidFill>
            <a:ln w="654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0FE7368-80A7-ACC6-A5EB-81AE2CE9B3AB}"/>
                </a:ext>
              </a:extLst>
            </p:cNvPr>
            <p:cNvSpPr/>
            <p:nvPr/>
          </p:nvSpPr>
          <p:spPr>
            <a:xfrm>
              <a:off x="6985000" y="1907513"/>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solidFill>
              <a:srgbClr val="000000">
                <a:alpha val="24000"/>
              </a:srgbClr>
            </a:solidFill>
            <a:ln w="654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5B6D5A-9127-8BD0-1905-8DD9128F83E2}"/>
                </a:ext>
              </a:extLst>
            </p:cNvPr>
            <p:cNvSpPr/>
            <p:nvPr/>
          </p:nvSpPr>
          <p:spPr>
            <a:xfrm>
              <a:off x="6985000" y="1905000"/>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gradFill>
              <a:gsLst>
                <a:gs pos="0">
                  <a:srgbClr val="EBC7FF"/>
                </a:gs>
                <a:gs pos="36658">
                  <a:srgbClr val="E4B4FF"/>
                </a:gs>
              </a:gsLst>
              <a:lin ang="3960246" scaled="1"/>
            </a:gradFill>
            <a:ln w="6548" cap="flat">
              <a:noFill/>
              <a:prstDash val="solid"/>
              <a:miter/>
            </a:ln>
          </p:spPr>
          <p:txBody>
            <a:bodyPr rtlCol="0" anchor="ctr"/>
            <a:lstStyle/>
            <a:p>
              <a:endParaRPr lang="en-US"/>
            </a:p>
          </p:txBody>
        </p:sp>
      </p:grpSp>
      <p:grpSp>
        <p:nvGrpSpPr>
          <p:cNvPr id="61" name="Picture 35">
            <a:extLst>
              <a:ext uri="{FF2B5EF4-FFF2-40B4-BE49-F238E27FC236}">
                <a16:creationId xmlns:a16="http://schemas.microsoft.com/office/drawing/2014/main" id="{384368FA-CCA6-7D21-9CD0-99E29630E939}"/>
              </a:ext>
            </a:extLst>
          </p:cNvPr>
          <p:cNvGrpSpPr/>
          <p:nvPr/>
        </p:nvGrpSpPr>
        <p:grpSpPr>
          <a:xfrm>
            <a:off x="9564687" y="1944687"/>
            <a:ext cx="554776" cy="568654"/>
            <a:chOff x="9564687" y="1944687"/>
            <a:chExt cx="554776" cy="568654"/>
          </a:xfrm>
        </p:grpSpPr>
        <p:sp>
          <p:nvSpPr>
            <p:cNvPr id="62" name="Freeform: Shape 61">
              <a:extLst>
                <a:ext uri="{FF2B5EF4-FFF2-40B4-BE49-F238E27FC236}">
                  <a16:creationId xmlns:a16="http://schemas.microsoft.com/office/drawing/2014/main" id="{8DAF05DE-AD5E-2FC7-8027-FAB75DE49E7A}"/>
                </a:ext>
              </a:extLst>
            </p:cNvPr>
            <p:cNvSpPr/>
            <p:nvPr/>
          </p:nvSpPr>
          <p:spPr>
            <a:xfrm>
              <a:off x="9704562" y="1944687"/>
              <a:ext cx="414901" cy="555425"/>
            </a:xfrm>
            <a:custGeom>
              <a:avLst/>
              <a:gdLst>
                <a:gd name="connsiteX0" fmla="*/ 0 w 414901"/>
                <a:gd name="connsiteY0" fmla="*/ 26587 h 555425"/>
                <a:gd name="connsiteX1" fmla="*/ 26586 w 414901"/>
                <a:gd name="connsiteY1" fmla="*/ 0 h 555425"/>
                <a:gd name="connsiteX2" fmla="*/ 231697 w 414901"/>
                <a:gd name="connsiteY2" fmla="*/ 0 h 555425"/>
                <a:gd name="connsiteX3" fmla="*/ 254257 w 414901"/>
                <a:gd name="connsiteY3" fmla="*/ 12518 h 555425"/>
                <a:gd name="connsiteX4" fmla="*/ 410874 w 414901"/>
                <a:gd name="connsiteY4" fmla="*/ 263670 h 555425"/>
                <a:gd name="connsiteX5" fmla="*/ 410897 w 414901"/>
                <a:gd name="connsiteY5" fmla="*/ 291769 h 555425"/>
                <a:gd name="connsiteX6" fmla="*/ 254876 w 414901"/>
                <a:gd name="connsiteY6" fmla="*/ 542871 h 555425"/>
                <a:gd name="connsiteX7" fmla="*/ 232294 w 414901"/>
                <a:gd name="connsiteY7" fmla="*/ 555425 h 555425"/>
                <a:gd name="connsiteX8" fmla="*/ 26586 w 414901"/>
                <a:gd name="connsiteY8" fmla="*/ 555425 h 555425"/>
                <a:gd name="connsiteX9" fmla="*/ 0 w 414901"/>
                <a:gd name="connsiteY9" fmla="*/ 528839 h 555425"/>
                <a:gd name="connsiteX10" fmla="*/ 0 w 414901"/>
                <a:gd name="connsiteY10"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901" h="555425">
                  <a:moveTo>
                    <a:pt x="0" y="26587"/>
                  </a:moveTo>
                  <a:cubicBezTo>
                    <a:pt x="0" y="11903"/>
                    <a:pt x="11903" y="0"/>
                    <a:pt x="26586" y="0"/>
                  </a:cubicBezTo>
                  <a:lnTo>
                    <a:pt x="231697" y="0"/>
                  </a:lnTo>
                  <a:cubicBezTo>
                    <a:pt x="240873" y="0"/>
                    <a:pt x="249401" y="4732"/>
                    <a:pt x="254257" y="12518"/>
                  </a:cubicBezTo>
                  <a:lnTo>
                    <a:pt x="410874" y="263670"/>
                  </a:lnTo>
                  <a:cubicBezTo>
                    <a:pt x="416235" y="272267"/>
                    <a:pt x="416244" y="283164"/>
                    <a:pt x="410897" y="291769"/>
                  </a:cubicBezTo>
                  <a:lnTo>
                    <a:pt x="254876" y="542871"/>
                  </a:lnTo>
                  <a:cubicBezTo>
                    <a:pt x="250025" y="550678"/>
                    <a:pt x="241485" y="555425"/>
                    <a:pt x="232294" y="555425"/>
                  </a:cubicBezTo>
                  <a:lnTo>
                    <a:pt x="26586" y="555425"/>
                  </a:lnTo>
                  <a:cubicBezTo>
                    <a:pt x="11903" y="555425"/>
                    <a:pt x="0" y="543522"/>
                    <a:pt x="0" y="528839"/>
                  </a:cubicBezTo>
                  <a:lnTo>
                    <a:pt x="0" y="26587"/>
                  </a:lnTo>
                  <a:close/>
                </a:path>
              </a:pathLst>
            </a:custGeom>
            <a:gradFill>
              <a:gsLst>
                <a:gs pos="0">
                  <a:srgbClr val="922717"/>
                </a:gs>
                <a:gs pos="50000">
                  <a:srgbClr val="B5310C"/>
                </a:gs>
                <a:gs pos="100000">
                  <a:srgbClr val="D83B01"/>
                </a:gs>
              </a:gsLst>
              <a:lin ang="13354837" scaled="1"/>
            </a:gradFill>
            <a:ln w="654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D3CB3DC-3144-07F4-91E0-2827B866CFA1}"/>
                </a:ext>
              </a:extLst>
            </p:cNvPr>
            <p:cNvSpPr/>
            <p:nvPr/>
          </p:nvSpPr>
          <p:spPr>
            <a:xfrm>
              <a:off x="9564687" y="1947201"/>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1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1"/>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solidFill>
              <a:srgbClr val="000000">
                <a:alpha val="24000"/>
              </a:srgbClr>
            </a:solidFill>
            <a:ln w="654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BB0F6DF-1299-8372-478F-D29ABB636DF4}"/>
                </a:ext>
              </a:extLst>
            </p:cNvPr>
            <p:cNvSpPr/>
            <p:nvPr/>
          </p:nvSpPr>
          <p:spPr>
            <a:xfrm>
              <a:off x="9564687" y="1957916"/>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0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0"/>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solidFill>
              <a:srgbClr val="000000">
                <a:alpha val="32000"/>
              </a:srgbClr>
            </a:solidFill>
            <a:ln w="654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E4FF2C3-0951-7E8D-3683-3DE478DE8A06}"/>
                </a:ext>
              </a:extLst>
            </p:cNvPr>
            <p:cNvSpPr/>
            <p:nvPr/>
          </p:nvSpPr>
          <p:spPr>
            <a:xfrm>
              <a:off x="9564687" y="1944687"/>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0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0"/>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gradFill>
              <a:gsLst>
                <a:gs pos="0">
                  <a:srgbClr val="F69B63"/>
                </a:gs>
                <a:gs pos="50000">
                  <a:srgbClr val="E76B32"/>
                </a:gs>
                <a:gs pos="100000">
                  <a:srgbClr val="D83B01"/>
                </a:gs>
              </a:gsLst>
              <a:lin ang="2262213" scaled="1"/>
            </a:gradFill>
            <a:ln w="654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CB3E1A0-E472-A6C4-0403-1800E977EED2}"/>
                </a:ext>
              </a:extLst>
            </p:cNvPr>
            <p:cNvSpPr/>
            <p:nvPr/>
          </p:nvSpPr>
          <p:spPr>
            <a:xfrm>
              <a:off x="9564687" y="1957916"/>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0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0"/>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solidFill>
              <a:srgbClr val="000000">
                <a:alpha val="32000"/>
              </a:srgbClr>
            </a:solidFill>
            <a:ln w="654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5658DCD-C40F-A015-0AB4-8B7119ACCF0D}"/>
                </a:ext>
              </a:extLst>
            </p:cNvPr>
            <p:cNvSpPr/>
            <p:nvPr/>
          </p:nvSpPr>
          <p:spPr>
            <a:xfrm>
              <a:off x="9564687" y="1947201"/>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1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1"/>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solidFill>
              <a:srgbClr val="000000">
                <a:alpha val="24000"/>
              </a:srgbClr>
            </a:solidFill>
            <a:ln w="654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A49B186-428F-6A84-232B-9190C6F5F0FA}"/>
                </a:ext>
              </a:extLst>
            </p:cNvPr>
            <p:cNvSpPr/>
            <p:nvPr/>
          </p:nvSpPr>
          <p:spPr>
            <a:xfrm>
              <a:off x="9564687" y="1944687"/>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0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0"/>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gradFill>
              <a:gsLst>
                <a:gs pos="0">
                  <a:srgbClr val="F69B63"/>
                </a:gs>
                <a:gs pos="50000">
                  <a:srgbClr val="FAA874"/>
                </a:gs>
                <a:gs pos="100000">
                  <a:srgbClr val="FFB685"/>
                </a:gs>
              </a:gsLst>
              <a:lin ang="12806711" scaled="1"/>
            </a:gradFill>
            <a:ln w="6548" cap="flat">
              <a:noFill/>
              <a:prstDash val="solid"/>
              <a:miter/>
            </a:ln>
          </p:spPr>
          <p:txBody>
            <a:bodyPr rtlCol="0" anchor="ctr"/>
            <a:lstStyle/>
            <a:p>
              <a:endParaRPr lang="en-US"/>
            </a:p>
          </p:txBody>
        </p:sp>
      </p:grpSp>
      <p:grpSp>
        <p:nvGrpSpPr>
          <p:cNvPr id="69" name="Picture 51">
            <a:extLst>
              <a:ext uri="{FF2B5EF4-FFF2-40B4-BE49-F238E27FC236}">
                <a16:creationId xmlns:a16="http://schemas.microsoft.com/office/drawing/2014/main" id="{834ABBBF-CCCC-1D0F-80B3-765D82E4D663}"/>
              </a:ext>
            </a:extLst>
          </p:cNvPr>
          <p:cNvGrpSpPr/>
          <p:nvPr/>
        </p:nvGrpSpPr>
        <p:grpSpPr>
          <a:xfrm>
            <a:off x="8281458" y="3201458"/>
            <a:ext cx="582083" cy="582083"/>
            <a:chOff x="8281458" y="3201458"/>
            <a:chExt cx="582083" cy="582083"/>
          </a:xfrm>
        </p:grpSpPr>
        <p:sp>
          <p:nvSpPr>
            <p:cNvPr id="70" name="Freeform: Shape 69">
              <a:extLst>
                <a:ext uri="{FF2B5EF4-FFF2-40B4-BE49-F238E27FC236}">
                  <a16:creationId xmlns:a16="http://schemas.microsoft.com/office/drawing/2014/main" id="{1796221B-51FA-1496-6AAB-FE72AB364E21}"/>
                </a:ext>
              </a:extLst>
            </p:cNvPr>
            <p:cNvSpPr/>
            <p:nvPr/>
          </p:nvSpPr>
          <p:spPr>
            <a:xfrm>
              <a:off x="8281458" y="3201458"/>
              <a:ext cx="582083" cy="582083"/>
            </a:xfrm>
            <a:custGeom>
              <a:avLst/>
              <a:gdLst>
                <a:gd name="connsiteX0" fmla="*/ 0 w 582083"/>
                <a:gd name="connsiteY0" fmla="*/ 291042 h 582083"/>
                <a:gd name="connsiteX1" fmla="*/ 291042 w 582083"/>
                <a:gd name="connsiteY1" fmla="*/ 0 h 582083"/>
                <a:gd name="connsiteX2" fmla="*/ 555625 w 582083"/>
                <a:gd name="connsiteY2" fmla="*/ 0 h 582083"/>
                <a:gd name="connsiteX3" fmla="*/ 582083 w 582083"/>
                <a:gd name="connsiteY3" fmla="*/ 26458 h 582083"/>
                <a:gd name="connsiteX4" fmla="*/ 582083 w 582083"/>
                <a:gd name="connsiteY4" fmla="*/ 291042 h 582083"/>
                <a:gd name="connsiteX5" fmla="*/ 291042 w 582083"/>
                <a:gd name="connsiteY5" fmla="*/ 582083 h 582083"/>
                <a:gd name="connsiteX6" fmla="*/ 0 w 582083"/>
                <a:gd name="connsiteY6" fmla="*/ 291042 h 5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83" h="582083">
                  <a:moveTo>
                    <a:pt x="0" y="291042"/>
                  </a:moveTo>
                  <a:cubicBezTo>
                    <a:pt x="0" y="130304"/>
                    <a:pt x="130304" y="0"/>
                    <a:pt x="291042" y="0"/>
                  </a:cubicBezTo>
                  <a:lnTo>
                    <a:pt x="555625" y="0"/>
                  </a:lnTo>
                  <a:cubicBezTo>
                    <a:pt x="570237" y="0"/>
                    <a:pt x="582083" y="11846"/>
                    <a:pt x="582083" y="26458"/>
                  </a:cubicBezTo>
                  <a:lnTo>
                    <a:pt x="582083" y="291042"/>
                  </a:lnTo>
                  <a:cubicBezTo>
                    <a:pt x="582083" y="451779"/>
                    <a:pt x="451779" y="582083"/>
                    <a:pt x="291042" y="582083"/>
                  </a:cubicBezTo>
                  <a:cubicBezTo>
                    <a:pt x="130304" y="582083"/>
                    <a:pt x="0" y="451779"/>
                    <a:pt x="0" y="291042"/>
                  </a:cubicBezTo>
                  <a:close/>
                </a:path>
              </a:pathLst>
            </a:custGeom>
            <a:gradFill>
              <a:gsLst>
                <a:gs pos="0">
                  <a:srgbClr val="158915"/>
                </a:gs>
                <a:gs pos="50000">
                  <a:srgbClr val="0D7416"/>
                </a:gs>
                <a:gs pos="100000">
                  <a:srgbClr val="065F18"/>
                </a:gs>
              </a:gsLst>
              <a:lin ang="4893471" scaled="1"/>
            </a:gradFill>
            <a:ln w="654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2DCAD55-01B3-822C-1C16-C9C5D5B0E018}"/>
                </a:ext>
              </a:extLst>
            </p:cNvPr>
            <p:cNvSpPr/>
            <p:nvPr/>
          </p:nvSpPr>
          <p:spPr>
            <a:xfrm>
              <a:off x="8572500" y="3201458"/>
              <a:ext cx="291041" cy="291041"/>
            </a:xfrm>
            <a:custGeom>
              <a:avLst/>
              <a:gdLst>
                <a:gd name="connsiteX0" fmla="*/ 0 w 291041"/>
                <a:gd name="connsiteY0" fmla="*/ 0 h 291041"/>
                <a:gd name="connsiteX1" fmla="*/ 291042 w 291041"/>
                <a:gd name="connsiteY1" fmla="*/ 0 h 291041"/>
                <a:gd name="connsiteX2" fmla="*/ 291042 w 291041"/>
                <a:gd name="connsiteY2" fmla="*/ 291042 h 291041"/>
                <a:gd name="connsiteX3" fmla="*/ 0 w 291041"/>
                <a:gd name="connsiteY3" fmla="*/ 291042 h 291041"/>
                <a:gd name="connsiteX4" fmla="*/ 0 w 291041"/>
                <a:gd name="connsiteY4" fmla="*/ 0 h 29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291041">
                  <a:moveTo>
                    <a:pt x="0" y="0"/>
                  </a:moveTo>
                  <a:lnTo>
                    <a:pt x="291042" y="0"/>
                  </a:lnTo>
                  <a:lnTo>
                    <a:pt x="291042" y="291042"/>
                  </a:lnTo>
                  <a:lnTo>
                    <a:pt x="0" y="291042"/>
                  </a:lnTo>
                  <a:lnTo>
                    <a:pt x="0" y="0"/>
                  </a:lnTo>
                  <a:close/>
                </a:path>
              </a:pathLst>
            </a:custGeom>
            <a:gradFill>
              <a:gsLst>
                <a:gs pos="0">
                  <a:srgbClr val="6AD116"/>
                </a:gs>
                <a:gs pos="50000">
                  <a:srgbClr val="4FB916"/>
                </a:gs>
                <a:gs pos="100000">
                  <a:srgbClr val="34A117"/>
                </a:gs>
              </a:gsLst>
              <a:lin ang="4680455" scaled="1"/>
            </a:gradFill>
            <a:ln w="654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925C819-B90A-E72D-C133-059D6B2C24C6}"/>
                </a:ext>
              </a:extLst>
            </p:cNvPr>
            <p:cNvSpPr/>
            <p:nvPr/>
          </p:nvSpPr>
          <p:spPr>
            <a:xfrm>
              <a:off x="8572500" y="3492500"/>
              <a:ext cx="291041" cy="291041"/>
            </a:xfrm>
            <a:custGeom>
              <a:avLst/>
              <a:gdLst>
                <a:gd name="connsiteX0" fmla="*/ 0 w 291041"/>
                <a:gd name="connsiteY0" fmla="*/ 0 h 291041"/>
                <a:gd name="connsiteX1" fmla="*/ 291042 w 291041"/>
                <a:gd name="connsiteY1" fmla="*/ 0 h 291041"/>
                <a:gd name="connsiteX2" fmla="*/ 291042 w 291041"/>
                <a:gd name="connsiteY2" fmla="*/ 291042 h 291041"/>
                <a:gd name="connsiteX3" fmla="*/ 0 w 291041"/>
                <a:gd name="connsiteY3" fmla="*/ 291042 h 291041"/>
                <a:gd name="connsiteX4" fmla="*/ 0 w 291041"/>
                <a:gd name="connsiteY4" fmla="*/ 0 h 29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291041">
                  <a:moveTo>
                    <a:pt x="0" y="0"/>
                  </a:moveTo>
                  <a:lnTo>
                    <a:pt x="291042" y="0"/>
                  </a:lnTo>
                  <a:lnTo>
                    <a:pt x="291042" y="291042"/>
                  </a:lnTo>
                  <a:lnTo>
                    <a:pt x="0" y="291042"/>
                  </a:lnTo>
                  <a:lnTo>
                    <a:pt x="0" y="0"/>
                  </a:lnTo>
                  <a:close/>
                </a:path>
              </a:pathLst>
            </a:custGeom>
            <a:gradFill>
              <a:gsLst>
                <a:gs pos="0">
                  <a:srgbClr val="C3F488"/>
                </a:gs>
                <a:gs pos="50000">
                  <a:srgbClr val="A9E86C"/>
                </a:gs>
                <a:gs pos="100000">
                  <a:srgbClr val="8FDC50"/>
                </a:gs>
              </a:gsLst>
              <a:lin ang="4812066" scaled="1"/>
            </a:gradFill>
            <a:ln w="654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07E1523-0C19-F4D0-D6A5-4032B5A6D3AA}"/>
                </a:ext>
              </a:extLst>
            </p:cNvPr>
            <p:cNvSpPr/>
            <p:nvPr/>
          </p:nvSpPr>
          <p:spPr>
            <a:xfrm>
              <a:off x="8598958" y="3241145"/>
              <a:ext cx="238125" cy="238125"/>
            </a:xfrm>
            <a:custGeom>
              <a:avLst/>
              <a:gdLst>
                <a:gd name="connsiteX0" fmla="*/ 238125 w 238125"/>
                <a:gd name="connsiteY0" fmla="*/ 119063 h 238125"/>
                <a:gd name="connsiteX1" fmla="*/ 119063 w 238125"/>
                <a:gd name="connsiteY1" fmla="*/ 238125 h 238125"/>
                <a:gd name="connsiteX2" fmla="*/ 0 w 238125"/>
                <a:gd name="connsiteY2" fmla="*/ 119063 h 238125"/>
                <a:gd name="connsiteX3" fmla="*/ 119063 w 238125"/>
                <a:gd name="connsiteY3" fmla="*/ 0 h 238125"/>
                <a:gd name="connsiteX4" fmla="*/ 238125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3"/>
                  </a:moveTo>
                  <a:cubicBezTo>
                    <a:pt x="238125" y="184819"/>
                    <a:pt x="184819" y="238125"/>
                    <a:pt x="119063" y="238125"/>
                  </a:cubicBezTo>
                  <a:cubicBezTo>
                    <a:pt x="53306" y="238125"/>
                    <a:pt x="0" y="184819"/>
                    <a:pt x="0" y="119063"/>
                  </a:cubicBezTo>
                  <a:cubicBezTo>
                    <a:pt x="0" y="53306"/>
                    <a:pt x="53306" y="0"/>
                    <a:pt x="119063" y="0"/>
                  </a:cubicBezTo>
                  <a:cubicBezTo>
                    <a:pt x="184819" y="0"/>
                    <a:pt x="238125" y="53306"/>
                    <a:pt x="238125" y="119063"/>
                  </a:cubicBezTo>
                  <a:close/>
                </a:path>
              </a:pathLst>
            </a:custGeom>
            <a:solidFill>
              <a:srgbClr val="000000">
                <a:alpha val="32000"/>
              </a:srgbClr>
            </a:solidFill>
            <a:ln w="654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8C8E2B3-6541-6975-306D-28CC71416A33}"/>
                </a:ext>
              </a:extLst>
            </p:cNvPr>
            <p:cNvSpPr/>
            <p:nvPr/>
          </p:nvSpPr>
          <p:spPr>
            <a:xfrm>
              <a:off x="8598958" y="323043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000000">
                <a:alpha val="24000"/>
              </a:srgbClr>
            </a:solidFill>
            <a:ln w="654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623A436-09CF-A91E-F342-F4E0FC613601}"/>
                </a:ext>
              </a:extLst>
            </p:cNvPr>
            <p:cNvSpPr/>
            <p:nvPr/>
          </p:nvSpPr>
          <p:spPr>
            <a:xfrm>
              <a:off x="8598958" y="3227916"/>
              <a:ext cx="238125" cy="238125"/>
            </a:xfrm>
            <a:custGeom>
              <a:avLst/>
              <a:gdLst>
                <a:gd name="connsiteX0" fmla="*/ 238125 w 238125"/>
                <a:gd name="connsiteY0" fmla="*/ 119063 h 238125"/>
                <a:gd name="connsiteX1" fmla="*/ 119063 w 238125"/>
                <a:gd name="connsiteY1" fmla="*/ 238125 h 238125"/>
                <a:gd name="connsiteX2" fmla="*/ 0 w 238125"/>
                <a:gd name="connsiteY2" fmla="*/ 119063 h 238125"/>
                <a:gd name="connsiteX3" fmla="*/ 119063 w 238125"/>
                <a:gd name="connsiteY3" fmla="*/ 0 h 238125"/>
                <a:gd name="connsiteX4" fmla="*/ 238125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3"/>
                  </a:moveTo>
                  <a:cubicBezTo>
                    <a:pt x="238125" y="184819"/>
                    <a:pt x="184819" y="238125"/>
                    <a:pt x="119063" y="238125"/>
                  </a:cubicBezTo>
                  <a:cubicBezTo>
                    <a:pt x="53306" y="238125"/>
                    <a:pt x="0" y="184819"/>
                    <a:pt x="0" y="119063"/>
                  </a:cubicBezTo>
                  <a:cubicBezTo>
                    <a:pt x="0" y="53306"/>
                    <a:pt x="53306" y="0"/>
                    <a:pt x="119063" y="0"/>
                  </a:cubicBezTo>
                  <a:cubicBezTo>
                    <a:pt x="184819" y="0"/>
                    <a:pt x="238125" y="53306"/>
                    <a:pt x="238125" y="119063"/>
                  </a:cubicBezTo>
                  <a:close/>
                </a:path>
              </a:pathLst>
            </a:custGeom>
            <a:gradFill>
              <a:gsLst>
                <a:gs pos="0">
                  <a:srgbClr val="C3F488"/>
                </a:gs>
                <a:gs pos="50000">
                  <a:srgbClr val="A9E86C"/>
                </a:gs>
                <a:gs pos="100000">
                  <a:srgbClr val="8FDC50"/>
                </a:gs>
              </a:gsLst>
              <a:lin ang="5515025" scaled="1"/>
            </a:gradFill>
            <a:ln w="6548" cap="flat">
              <a:noFill/>
              <a:prstDash val="solid"/>
              <a:miter/>
            </a:ln>
          </p:spPr>
          <p:txBody>
            <a:bodyPr rtlCol="0" anchor="ct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MIXED REALITY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Guides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ImportTool</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Layout</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MRPortal</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ProductVisualize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RemoteAssist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VoiceAssistant</a:t>
            </a:r>
          </a:p>
        </p:txBody>
      </p:sp>
      <p:grpSp>
        <p:nvGrpSpPr>
          <p:cNvPr id="17" name="Picture 3">
            <a:extLst>
              <a:ext uri="{FF2B5EF4-FFF2-40B4-BE49-F238E27FC236}">
                <a16:creationId xmlns:a16="http://schemas.microsoft.com/office/drawing/2014/main" id="{EF38182E-5483-8B7E-073E-1824B952BEF2}"/>
              </a:ext>
            </a:extLst>
          </p:cNvPr>
          <p:cNvGrpSpPr/>
          <p:nvPr/>
        </p:nvGrpSpPr>
        <p:grpSpPr>
          <a:xfrm>
            <a:off x="635000" y="621308"/>
            <a:ext cx="635000" cy="648691"/>
            <a:chOff x="635000" y="621308"/>
            <a:chExt cx="635000" cy="648691"/>
          </a:xfrm>
        </p:grpSpPr>
        <p:sp>
          <p:nvSpPr>
            <p:cNvPr id="18" name="Freeform: Shape 17">
              <a:extLst>
                <a:ext uri="{FF2B5EF4-FFF2-40B4-BE49-F238E27FC236}">
                  <a16:creationId xmlns:a16="http://schemas.microsoft.com/office/drawing/2014/main" id="{0258399B-2049-2627-F964-9F36D2DCF2AE}"/>
                </a:ext>
              </a:extLst>
            </p:cNvPr>
            <p:cNvSpPr/>
            <p:nvPr/>
          </p:nvSpPr>
          <p:spPr>
            <a:xfrm>
              <a:off x="635000" y="719506"/>
              <a:ext cx="635000" cy="550492"/>
            </a:xfrm>
            <a:custGeom>
              <a:avLst/>
              <a:gdLst>
                <a:gd name="connsiteX0" fmla="*/ 476250 w 635000"/>
                <a:gd name="connsiteY0" fmla="*/ 0 h 550492"/>
                <a:gd name="connsiteX1" fmla="*/ 635000 w 635000"/>
                <a:gd name="connsiteY1" fmla="*/ 275246 h 550492"/>
                <a:gd name="connsiteX2" fmla="*/ 476250 w 635000"/>
                <a:gd name="connsiteY2" fmla="*/ 550493 h 550492"/>
                <a:gd name="connsiteX3" fmla="*/ 158750 w 635000"/>
                <a:gd name="connsiteY3" fmla="*/ 550493 h 550492"/>
                <a:gd name="connsiteX4" fmla="*/ 0 w 635000"/>
                <a:gd name="connsiteY4" fmla="*/ 275246 h 550492"/>
                <a:gd name="connsiteX5" fmla="*/ 158750 w 635000"/>
                <a:gd name="connsiteY5" fmla="*/ 0 h 550492"/>
                <a:gd name="connsiteX6" fmla="*/ 476250 w 635000"/>
                <a:gd name="connsiteY6" fmla="*/ 0 h 5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0492">
                  <a:moveTo>
                    <a:pt x="476250" y="0"/>
                  </a:moveTo>
                  <a:lnTo>
                    <a:pt x="635000" y="275246"/>
                  </a:lnTo>
                  <a:lnTo>
                    <a:pt x="476250" y="550493"/>
                  </a:lnTo>
                  <a:lnTo>
                    <a:pt x="158750" y="550493"/>
                  </a:lnTo>
                  <a:lnTo>
                    <a:pt x="0" y="275246"/>
                  </a:lnTo>
                  <a:lnTo>
                    <a:pt x="158750" y="0"/>
                  </a:lnTo>
                  <a:lnTo>
                    <a:pt x="476250" y="0"/>
                  </a:lnTo>
                  <a:close/>
                </a:path>
              </a:pathLst>
            </a:custGeom>
            <a:gradFill>
              <a:gsLst>
                <a:gs pos="0">
                  <a:srgbClr val="40C4F5"/>
                </a:gs>
                <a:gs pos="50000">
                  <a:srgbClr val="20ACED"/>
                </a:gs>
                <a:gs pos="100000">
                  <a:srgbClr val="0095E6"/>
                </a:gs>
              </a:gsLst>
              <a:lin ang="3740468" scaled="1"/>
            </a:gradFill>
            <a:ln w="654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AFE9450-02DE-3295-4A6F-FFAF18DC1D40}"/>
                </a:ext>
              </a:extLst>
            </p:cNvPr>
            <p:cNvSpPr/>
            <p:nvPr/>
          </p:nvSpPr>
          <p:spPr>
            <a:xfrm>
              <a:off x="790765" y="854540"/>
              <a:ext cx="321180" cy="274219"/>
            </a:xfrm>
            <a:custGeom>
              <a:avLst/>
              <a:gdLst>
                <a:gd name="connsiteX0" fmla="*/ 242607 w 321180"/>
                <a:gd name="connsiteY0" fmla="*/ 0 h 274219"/>
                <a:gd name="connsiteX1" fmla="*/ 321180 w 321180"/>
                <a:gd name="connsiteY1" fmla="*/ 134068 h 274219"/>
                <a:gd name="connsiteX2" fmla="*/ 240203 w 321180"/>
                <a:gd name="connsiteY2" fmla="*/ 274219 h 274219"/>
                <a:gd name="connsiteX3" fmla="*/ 78331 w 321180"/>
                <a:gd name="connsiteY3" fmla="*/ 274219 h 274219"/>
                <a:gd name="connsiteX4" fmla="*/ 0 w 321180"/>
                <a:gd name="connsiteY4" fmla="*/ 140213 h 274219"/>
                <a:gd name="connsiteX5" fmla="*/ 80869 w 321180"/>
                <a:gd name="connsiteY5" fmla="*/ 0 h 274219"/>
                <a:gd name="connsiteX6" fmla="*/ 242607 w 321180"/>
                <a:gd name="connsiteY6" fmla="*/ 0 h 27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80" h="274219">
                  <a:moveTo>
                    <a:pt x="242607" y="0"/>
                  </a:moveTo>
                  <a:lnTo>
                    <a:pt x="321180" y="134068"/>
                  </a:lnTo>
                  <a:lnTo>
                    <a:pt x="240203" y="274219"/>
                  </a:lnTo>
                  <a:lnTo>
                    <a:pt x="78331" y="274219"/>
                  </a:lnTo>
                  <a:lnTo>
                    <a:pt x="0" y="140213"/>
                  </a:lnTo>
                  <a:lnTo>
                    <a:pt x="80869" y="0"/>
                  </a:lnTo>
                  <a:lnTo>
                    <a:pt x="242607" y="0"/>
                  </a:lnTo>
                  <a:close/>
                </a:path>
              </a:pathLst>
            </a:custGeom>
            <a:gradFill>
              <a:gsLst>
                <a:gs pos="0">
                  <a:srgbClr val="0078D4"/>
                </a:gs>
                <a:gs pos="50000">
                  <a:srgbClr val="106EC1"/>
                </a:gs>
                <a:gs pos="100000">
                  <a:srgbClr val="2064AE"/>
                </a:gs>
              </a:gsLst>
              <a:lin ang="3736788" scaled="1"/>
            </a:gradFill>
            <a:ln w="654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99DF01-F5CE-77BA-A409-6AC6AE76D06A}"/>
                </a:ext>
              </a:extLst>
            </p:cNvPr>
            <p:cNvSpPr/>
            <p:nvPr/>
          </p:nvSpPr>
          <p:spPr>
            <a:xfrm>
              <a:off x="655082" y="623821"/>
              <a:ext cx="399008" cy="409241"/>
            </a:xfrm>
            <a:custGeom>
              <a:avLst/>
              <a:gdLst>
                <a:gd name="connsiteX0" fmla="*/ 242607 w 399008"/>
                <a:gd name="connsiteY0" fmla="*/ 0 h 409241"/>
                <a:gd name="connsiteX1" fmla="*/ 399009 w 399008"/>
                <a:gd name="connsiteY1" fmla="*/ 269029 h 409241"/>
                <a:gd name="connsiteX2" fmla="*/ 318140 w 399008"/>
                <a:gd name="connsiteY2" fmla="*/ 409242 h 409241"/>
                <a:gd name="connsiteX3" fmla="*/ 156402 w 399008"/>
                <a:gd name="connsiteY3" fmla="*/ 409242 h 409241"/>
                <a:gd name="connsiteX4" fmla="*/ 0 w 399008"/>
                <a:gd name="connsiteY4" fmla="*/ 140213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9" y="269029"/>
                  </a:lnTo>
                  <a:lnTo>
                    <a:pt x="318140" y="409242"/>
                  </a:lnTo>
                  <a:lnTo>
                    <a:pt x="156402" y="409242"/>
                  </a:lnTo>
                  <a:lnTo>
                    <a:pt x="0" y="140213"/>
                  </a:lnTo>
                  <a:lnTo>
                    <a:pt x="80869" y="0"/>
                  </a:lnTo>
                  <a:lnTo>
                    <a:pt x="242607" y="0"/>
                  </a:lnTo>
                  <a:close/>
                </a:path>
              </a:pathLst>
            </a:custGeom>
            <a:solidFill>
              <a:srgbClr val="000000">
                <a:alpha val="24000"/>
              </a:srgbClr>
            </a:solidFill>
            <a:ln w="654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7C3F79F-DBAF-FEB8-D9E3-A8ED66EFA5C6}"/>
                </a:ext>
              </a:extLst>
            </p:cNvPr>
            <p:cNvSpPr/>
            <p:nvPr/>
          </p:nvSpPr>
          <p:spPr>
            <a:xfrm>
              <a:off x="655192" y="635000"/>
              <a:ext cx="399008" cy="409241"/>
            </a:xfrm>
            <a:custGeom>
              <a:avLst/>
              <a:gdLst>
                <a:gd name="connsiteX0" fmla="*/ 242607 w 399008"/>
                <a:gd name="connsiteY0" fmla="*/ 0 h 409241"/>
                <a:gd name="connsiteX1" fmla="*/ 399009 w 399008"/>
                <a:gd name="connsiteY1" fmla="*/ 269029 h 409241"/>
                <a:gd name="connsiteX2" fmla="*/ 318140 w 399008"/>
                <a:gd name="connsiteY2" fmla="*/ 409242 h 409241"/>
                <a:gd name="connsiteX3" fmla="*/ 156402 w 399008"/>
                <a:gd name="connsiteY3" fmla="*/ 409242 h 409241"/>
                <a:gd name="connsiteX4" fmla="*/ 0 w 399008"/>
                <a:gd name="connsiteY4" fmla="*/ 140213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9" y="269029"/>
                  </a:lnTo>
                  <a:lnTo>
                    <a:pt x="318140" y="409242"/>
                  </a:lnTo>
                  <a:lnTo>
                    <a:pt x="156402" y="409242"/>
                  </a:lnTo>
                  <a:lnTo>
                    <a:pt x="0" y="140213"/>
                  </a:lnTo>
                  <a:lnTo>
                    <a:pt x="80869" y="0"/>
                  </a:lnTo>
                  <a:lnTo>
                    <a:pt x="242607" y="0"/>
                  </a:lnTo>
                  <a:close/>
                </a:path>
              </a:pathLst>
            </a:custGeom>
            <a:solidFill>
              <a:srgbClr val="000000">
                <a:alpha val="32000"/>
              </a:srgbClr>
            </a:solidFill>
            <a:ln w="654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30589A1-2755-7915-EA7F-111842B9A148}"/>
                </a:ext>
              </a:extLst>
            </p:cNvPr>
            <p:cNvSpPr/>
            <p:nvPr/>
          </p:nvSpPr>
          <p:spPr>
            <a:xfrm>
              <a:off x="655102" y="621308"/>
              <a:ext cx="399008" cy="409241"/>
            </a:xfrm>
            <a:custGeom>
              <a:avLst/>
              <a:gdLst>
                <a:gd name="connsiteX0" fmla="*/ 242607 w 399008"/>
                <a:gd name="connsiteY0" fmla="*/ 0 h 409241"/>
                <a:gd name="connsiteX1" fmla="*/ 399008 w 399008"/>
                <a:gd name="connsiteY1" fmla="*/ 269029 h 409241"/>
                <a:gd name="connsiteX2" fmla="*/ 318140 w 399008"/>
                <a:gd name="connsiteY2" fmla="*/ 409241 h 409241"/>
                <a:gd name="connsiteX3" fmla="*/ 156402 w 399008"/>
                <a:gd name="connsiteY3" fmla="*/ 409241 h 409241"/>
                <a:gd name="connsiteX4" fmla="*/ 0 w 399008"/>
                <a:gd name="connsiteY4" fmla="*/ 140214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8" y="269029"/>
                  </a:lnTo>
                  <a:lnTo>
                    <a:pt x="318140" y="409241"/>
                  </a:lnTo>
                  <a:lnTo>
                    <a:pt x="156402" y="409241"/>
                  </a:lnTo>
                  <a:lnTo>
                    <a:pt x="0" y="140214"/>
                  </a:lnTo>
                  <a:lnTo>
                    <a:pt x="80869" y="0"/>
                  </a:lnTo>
                  <a:lnTo>
                    <a:pt x="242607" y="0"/>
                  </a:lnTo>
                  <a:close/>
                </a:path>
              </a:pathLst>
            </a:custGeom>
            <a:gradFill>
              <a:gsLst>
                <a:gs pos="0">
                  <a:srgbClr val="7CECFF"/>
                </a:gs>
                <a:gs pos="50000">
                  <a:srgbClr val="66E9FF"/>
                </a:gs>
                <a:gs pos="100000">
                  <a:srgbClr val="50E6FF"/>
                </a:gs>
              </a:gsLst>
              <a:lin ang="3839019" scaled="1"/>
            </a:gradFill>
            <a:ln w="654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420ED71-256E-95FB-DDBA-007B0E667479}"/>
                </a:ext>
              </a:extLst>
            </p:cNvPr>
            <p:cNvSpPr/>
            <p:nvPr/>
          </p:nvSpPr>
          <p:spPr>
            <a:xfrm>
              <a:off x="735975" y="621308"/>
              <a:ext cx="318139" cy="409241"/>
            </a:xfrm>
            <a:custGeom>
              <a:avLst/>
              <a:gdLst>
                <a:gd name="connsiteX0" fmla="*/ 161738 w 318139"/>
                <a:gd name="connsiteY0" fmla="*/ 0 h 409241"/>
                <a:gd name="connsiteX1" fmla="*/ 318140 w 318139"/>
                <a:gd name="connsiteY1" fmla="*/ 269029 h 409241"/>
                <a:gd name="connsiteX2" fmla="*/ 318124 w 318139"/>
                <a:gd name="connsiteY2" fmla="*/ 269056 h 409241"/>
                <a:gd name="connsiteX3" fmla="*/ 237271 w 318139"/>
                <a:gd name="connsiteY3" fmla="*/ 409241 h 409241"/>
                <a:gd name="connsiteX4" fmla="*/ 75541 w 318139"/>
                <a:gd name="connsiteY4" fmla="*/ 409241 h 409241"/>
                <a:gd name="connsiteX5" fmla="*/ 155517 w 318139"/>
                <a:gd name="connsiteY5" fmla="*/ 270577 h 409241"/>
                <a:gd name="connsiteX6" fmla="*/ 0 w 318139"/>
                <a:gd name="connsiteY6" fmla="*/ 0 h 409241"/>
                <a:gd name="connsiteX7" fmla="*/ 161738 w 318139"/>
                <a:gd name="connsiteY7"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139" h="409241">
                  <a:moveTo>
                    <a:pt x="161738" y="0"/>
                  </a:moveTo>
                  <a:lnTo>
                    <a:pt x="318140" y="269029"/>
                  </a:lnTo>
                  <a:lnTo>
                    <a:pt x="318124" y="269056"/>
                  </a:lnTo>
                  <a:lnTo>
                    <a:pt x="237271" y="409241"/>
                  </a:lnTo>
                  <a:lnTo>
                    <a:pt x="75541" y="409241"/>
                  </a:lnTo>
                  <a:lnTo>
                    <a:pt x="155517" y="270577"/>
                  </a:lnTo>
                  <a:lnTo>
                    <a:pt x="0" y="0"/>
                  </a:lnTo>
                  <a:lnTo>
                    <a:pt x="161738" y="0"/>
                  </a:lnTo>
                  <a:close/>
                </a:path>
              </a:pathLst>
            </a:custGeom>
            <a:gradFill>
              <a:gsLst>
                <a:gs pos="0">
                  <a:srgbClr val="A7F2FF"/>
                </a:gs>
                <a:gs pos="50000">
                  <a:srgbClr val="91EFFF"/>
                </a:gs>
                <a:gs pos="100000">
                  <a:srgbClr val="7CECFF"/>
                </a:gs>
              </a:gsLst>
              <a:lin ang="3779983" scaled="1"/>
            </a:gradFill>
            <a:ln w="6548" cap="flat">
              <a:noFill/>
              <a:prstDash val="solid"/>
              <a:miter/>
            </a:ln>
          </p:spPr>
          <p:txBody>
            <a:bodyPr rtlCol="0" anchor="ct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PRODUCT FAMILY ICON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Dynamics365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SUB APP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ProjectTimesheet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ReturnToSchool</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ReturnToWork</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SCMWarehousing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Preview-Features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All-Resources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Subscriptions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Reservations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Service-Health</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Information</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Recent</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Resource-Groups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Marketplace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Templates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Quickstart-Center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Management-Groups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Help-and-Support</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Tag</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Dashboard</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Free-Services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Marketplace-Management</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Region-Management</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Troubleshoot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Resource-Explorer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Biz-Talk</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Blob-Block</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Blob-Page</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Branch</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Browser</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Bug</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Builds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Cache</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Code</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Commit</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Controls</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Controls-Horizontal</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Cost-Alerts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Cost-Analysis</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Cost-Budgets</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Counter</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Cubes</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Dev-Console</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Download</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Error</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Extensions</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File</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Folder-Blank</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Folder-Website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FTP</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Gear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Globe-Error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Globe-Success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Globe-Warning</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Guide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Heart</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Input-Output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Journey-Hub</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Launch-Portal</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Learn</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Load-Test</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Location</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Log-Streaming</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Management-Portal</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Media-File</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Mobile-Engagement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Powershell</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Power-Up</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Feature-Previews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Process-Explorer</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Production-Ready-Database</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Resource-Group-List</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Resource-Linked</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Scheduler</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Search</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Server-Farm</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SSD</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Storage-Azure-Files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Storage-Container</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Storage-Queue</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Table</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Tags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TFS-VC-Repository</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Toolbox</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Versions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Website-Power</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Website-Staging</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Web-Slots</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Web-Test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Workbooks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Workflow</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Backlog</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Media</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Module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Search-Grid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44E23-B954-C115-F353-2F212F776F33}"/>
              </a:ext>
            </a:extLst>
          </p:cNvPr>
          <p:cNvSpPr txBox="1"/>
          <p:nvPr/>
        </p:nvSpPr>
        <p:spPr>
          <a:xfrm>
            <a:off x="920752" y="882628"/>
            <a:ext cx="10202268"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The legal things</a:t>
            </a:r>
            <a:endParaRPr lang="en-DE" sz="2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D2727716-A54C-258A-7D33-6AC9E93BCDA1}"/>
              </a:ext>
            </a:extLst>
          </p:cNvPr>
          <p:cNvSpPr txBox="1"/>
          <p:nvPr/>
        </p:nvSpPr>
        <p:spPr>
          <a:xfrm>
            <a:off x="920752" y="1673771"/>
            <a:ext cx="10017074"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This deck is collection of Dynamics 365 and Azure Icons, owned by Microsoft. The following terms apply:</a:t>
            </a:r>
            <a:endParaRPr lang="en-DE" sz="12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866F7712-671C-561F-9991-1D9870DA1D99}"/>
              </a:ext>
            </a:extLst>
          </p:cNvPr>
          <p:cNvSpPr txBox="1"/>
          <p:nvPr/>
        </p:nvSpPr>
        <p:spPr>
          <a:xfrm>
            <a:off x="920752" y="2101931"/>
            <a:ext cx="4826905" cy="3016210"/>
          </a:xfrm>
          <a:prstGeom prst="rect">
            <a:avLst/>
          </a:prstGeom>
          <a:noFill/>
        </p:spPr>
        <p:txBody>
          <a:bodyPr wrap="square" rtlCol="0">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Do’s</a:t>
            </a:r>
            <a:r>
              <a:rPr lang="en-US" sz="1000" dirty="0">
                <a:latin typeface="Roboto" panose="02000000000000000000" pitchFamily="2" charset="0"/>
                <a:ea typeface="Roboto" panose="02000000000000000000" pitchFamily="2" charset="0"/>
                <a:cs typeface="Roboto" panose="02000000000000000000" pitchFamily="2" charset="0"/>
              </a:rPr>
              <a:t> </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Use the icons to illustrate how products can work together</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In diagrams, we recommend to include the product name somewhere close to the icon</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Use the icons as they would appear within Dynamics 365 </a:t>
            </a: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b="1" dirty="0">
                <a:latin typeface="Roboto" panose="02000000000000000000" pitchFamily="2" charset="0"/>
                <a:ea typeface="Roboto" panose="02000000000000000000" pitchFamily="2" charset="0"/>
                <a:cs typeface="Roboto" panose="02000000000000000000" pitchFamily="2" charset="0"/>
              </a:rPr>
              <a:t>Don’ts</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crop, flip or rotate icons</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distort or change icon shape in any way</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use Microsoft product icons to represent your product or service </a:t>
            </a:r>
          </a:p>
          <a:p>
            <a:pPr marL="171450" indent="-171450">
              <a:buFontTx/>
              <a:buChar char="-"/>
            </a:pPr>
            <a:endParaRPr lang="en-US" sz="1000"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b="1" dirty="0">
                <a:latin typeface="Roboto" panose="02000000000000000000" pitchFamily="2" charset="0"/>
                <a:ea typeface="Roboto" panose="02000000000000000000" pitchFamily="2" charset="0"/>
                <a:cs typeface="Roboto" panose="02000000000000000000" pitchFamily="2" charset="0"/>
              </a:rPr>
              <a:t>The Icon sets are available for download here:</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https://learn.microsoft.com/en-us/dynamics365/get-started/icons</a:t>
            </a:r>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https://learn.microsoft.com/en-us/azure/architecture/icons/</a:t>
            </a:r>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https://learn.microsoft.com/en-us/power-platform/guidance/icons</a:t>
            </a:r>
            <a:endParaRPr lang="en-US" sz="1000"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endParaRPr lang="en-US" sz="1000" b="1"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4EDE151-0A42-D314-DB08-DF416A8FA68C}"/>
              </a:ext>
            </a:extLst>
          </p:cNvPr>
          <p:cNvSpPr txBox="1"/>
          <p:nvPr/>
        </p:nvSpPr>
        <p:spPr>
          <a:xfrm>
            <a:off x="6183086" y="2101931"/>
            <a:ext cx="4754740" cy="861774"/>
          </a:xfrm>
          <a:prstGeom prst="rect">
            <a:avLst/>
          </a:prstGeom>
          <a:noFill/>
        </p:spPr>
        <p:txBody>
          <a:bodyPr wrap="square" rtlCol="0">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Terms </a:t>
            </a:r>
          </a:p>
          <a:p>
            <a:r>
              <a:rPr lang="en-US" sz="1000" dirty="0">
                <a:latin typeface="Roboto" panose="02000000000000000000" pitchFamily="2" charset="0"/>
                <a:ea typeface="Roboto" panose="02000000000000000000" pitchFamily="2" charset="0"/>
                <a:cs typeface="Roboto" panose="02000000000000000000" pitchFamily="2" charset="0"/>
              </a:rPr>
              <a:t>Microsoft permits the use of these icons in architectural diagrams, training materials, or documentation. You may copy, distribute, and display the icons only for the permitted use unless granted explicit permission by Microsoft. Microsoft reserves all other rights.</a:t>
            </a:r>
            <a:endParaRPr lang="en-DE" sz="1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724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HYBRID + MULTICLOUD</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Azure-Operator-5G-Core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Azure-Operator-Nexus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Azure-Operator-Insights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Azure-Operator-Service-Manager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Azure-Programmable-Connectivity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IDENTITY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Security</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Administrative-Units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Verifiable-Credentials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Azure-AD-Privleged-Identity-Management</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Entra-Privleged-Identity-Management</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API-Proxy</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Tenant-Properties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Custom-Azure-AD-Roles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AAD-Licenses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Entra-Verified-ID</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Global-Secure-Access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External-Identities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Private-Access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Internet-Access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Azure-Active-Directory</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Azure-AD-Domain-Services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Entra-Domain-Services</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Groups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Active-Directory-Connect-Health</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Enterprise-Applications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Entra-Managed-Identities</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Managed-Identities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Azure-AD-B2C</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Azure-Information-Protection</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Azure-AD-Identity-Protection</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Entra-ID-Protection</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App-Registrations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Azure-AD-Privilege-Identity-Management</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Identity-Governance</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Azure-AD-Roles-and-Administrators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User-Settings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INTEGRATION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SQL-Data-Warehouses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Integration-Service-Environments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Partner-Topic</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System-Topic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Partner-Registration</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Partner-Namespace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Integration-Environments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StorSimple-Device-Managers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33" name="Picture 3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Azure-SQL-Server-Stretch-Databases</a:t>
            </a:r>
          </a:p>
        </p:txBody>
      </p:sp>
      <p:pic>
        <p:nvPicPr>
          <p:cNvPr id="35" name="Picture 35"/>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Event-Grid-Topics</a:t>
            </a:r>
          </a:p>
        </p:txBody>
      </p:sp>
      <p:pic>
        <p:nvPicPr>
          <p:cNvPr id="37" name="Picture 37"/>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Relays</a:t>
            </a:r>
          </a:p>
        </p:txBody>
      </p:sp>
      <p:pic>
        <p:nvPicPr>
          <p:cNvPr id="39" name="Picture 39"/>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Azure-API-for-FHIR</a:t>
            </a:r>
          </a:p>
        </p:txBody>
      </p:sp>
      <p:pic>
        <p:nvPicPr>
          <p:cNvPr id="41" name="Picture 41"/>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Software-as-a-Service</a:t>
            </a:r>
          </a:p>
        </p:txBody>
      </p:sp>
      <p:pic>
        <p:nvPicPr>
          <p:cNvPr id="43" name="Picture 43"/>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Event-Grid-Domains</a:t>
            </a:r>
          </a:p>
        </p:txBody>
      </p:sp>
      <p:pic>
        <p:nvPicPr>
          <p:cNvPr id="45" name="Picture 45"/>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Azure-Data-Catalog</a:t>
            </a:r>
          </a:p>
        </p:txBody>
      </p:sp>
      <p:pic>
        <p:nvPicPr>
          <p:cNvPr id="47" name="Picture 47"/>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Integration-Accounts</a:t>
            </a:r>
          </a:p>
        </p:txBody>
      </p:sp>
      <p:pic>
        <p:nvPicPr>
          <p:cNvPr id="49" name="Picture 49"/>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App-Configuration</a:t>
            </a:r>
          </a:p>
        </p:txBody>
      </p:sp>
      <p:pic>
        <p:nvPicPr>
          <p:cNvPr id="51" name="Picture 51"/>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SendGrid-Accounts</a:t>
            </a:r>
          </a:p>
        </p:txBody>
      </p:sp>
      <p:pic>
        <p:nvPicPr>
          <p:cNvPr id="53" name="Picture 53"/>
          <p:cNvPicPr>
            <a:picLocks noChangeAspect="1"/>
          </p:cNvPicPr>
          <p:nvPr/>
        </p:nvPicPr>
        <p:blipFill>
          <a:blip r:embed="rId40">
            <a:lum/>
            <a:extLst>
              <a:ext uri="{96DAC541-7B7A-43D3-8B79-37D633B846F1}">
                <asvg:svgBlip xmlns:asvg="http://schemas.microsoft.com/office/drawing/2016/SVG/main" r:embed="rId50"/>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Event-Grid-Subscriptions</a:t>
            </a:r>
          </a:p>
        </p:txBody>
      </p:sp>
      <p:pic>
        <p:nvPicPr>
          <p:cNvPr id="55" name="Picture 55"/>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Logic-Apps-Custom-Connector</a:t>
            </a:r>
          </a:p>
        </p:txBody>
      </p:sp>
      <p:pic>
        <p:nvPicPr>
          <p:cNvPr id="57" name="Picture 57"/>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Azure-Service-Bus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INTUNE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Device-Security-Apple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Device-Security-Google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Device-Security-Windows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eBooks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Client-Apps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Device-Compliance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Software-Updates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Security-Baselines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Device-Enrollment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Device-Configuration</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Exchange-Access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Azure-AD-Roles-and-Administrators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Tenant-Status</a:t>
            </a:r>
          </a:p>
        </p:txBody>
      </p:sp>
      <p:pic>
        <p:nvPicPr>
          <p:cNvPr id="33" name="Picture 33"/>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Intune-For-Education</a:t>
            </a:r>
          </a:p>
        </p:txBody>
      </p:sp>
      <p:pic>
        <p:nvPicPr>
          <p:cNvPr id="35" name="Picture 35"/>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Intune-App-Protection</a:t>
            </a:r>
          </a:p>
        </p:txBody>
      </p:sp>
      <p:pic>
        <p:nvPicPr>
          <p:cNvPr id="37" name="Picture 37"/>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Mindaro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IOT</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Machine-Learning-Studio-(Classic)-Web-Services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Stream-Analytics-Jobs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Digital-Twins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Industrial-IoT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Stack-HCI-Premium</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Azure-IoT-Operations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Function-Apps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pic>
        <p:nvPicPr>
          <p:cNvPr id="25" name="Picture 25"/>
          <p:cNvPicPr>
            <a:picLocks noChangeAspect="1"/>
          </p:cNvPicPr>
          <p:nvPr/>
        </p:nvPicPr>
        <p:blipFill>
          <a:blip r:embed="rId22">
            <a:lum/>
            <a:extLst>
              <a:ext uri="{96DAC541-7B7A-43D3-8B79-37D633B846F1}">
                <asvg:svgBlip xmlns:asvg="http://schemas.microsoft.com/office/drawing/2016/SVG/main" r:embed="rId24"/>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Notification-Hub-Namespaces</a:t>
            </a:r>
          </a:p>
        </p:txBody>
      </p:sp>
      <p:pic>
        <p:nvPicPr>
          <p:cNvPr id="27" name="Picture 27"/>
          <p:cNvPicPr>
            <a:picLocks noChangeAspect="1"/>
          </p:cNvPicPr>
          <p:nvPr/>
        </p:nvPicPr>
        <p:blipFill>
          <a:blip r:embed="rId25">
            <a:lum/>
            <a:extLst>
              <a:ext uri="{96DAC541-7B7A-43D3-8B79-37D633B846F1}">
                <asvg:svgBlip xmlns:asvg="http://schemas.microsoft.com/office/drawing/2016/SVG/main" r:embed="rId26"/>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a:t>
            </a:r>
          </a:p>
        </p:txBody>
      </p:sp>
      <p:pic>
        <p:nvPicPr>
          <p:cNvPr id="29" name="Picture 29"/>
          <p:cNvPicPr>
            <a:picLocks noChangeAspect="1"/>
          </p:cNvPicPr>
          <p:nvPr/>
        </p:nvPicPr>
        <p:blipFill>
          <a:blip r:embed="rId27">
            <a:lum/>
            <a:extLst>
              <a:ext uri="{96DAC541-7B7A-43D3-8B79-37D633B846F1}">
                <asvg:svgBlip xmlns:asvg="http://schemas.microsoft.com/office/drawing/2016/SVG/main" r:embed="rId28"/>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Azure-Cosmos-DB</a:t>
            </a:r>
          </a:p>
        </p:txBody>
      </p:sp>
      <p:pic>
        <p:nvPicPr>
          <p:cNvPr id="31" name="Picture 31"/>
          <p:cNvPicPr>
            <a:picLocks noChangeAspect="1"/>
          </p:cNvPicPr>
          <p:nvPr/>
        </p:nvPicPr>
        <p:blipFill>
          <a:blip r:embed="rId29">
            <a:lum/>
            <a:extLst>
              <a:ext uri="{96DAC541-7B7A-43D3-8B79-37D633B846F1}">
                <asvg:svgBlip xmlns:asvg="http://schemas.microsoft.com/office/drawing/2016/SVG/main" r:embed="rId30"/>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Event-Hub-Clusters</a:t>
            </a:r>
          </a:p>
        </p:txBody>
      </p:sp>
      <p:pic>
        <p:nvPicPr>
          <p:cNvPr id="33" name="Picture 33"/>
          <p:cNvPicPr>
            <a:picLocks noChangeAspect="1"/>
          </p:cNvPicPr>
          <p:nvPr/>
        </p:nvPicPr>
        <p:blipFill>
          <a:blip r:embed="rId31">
            <a:lum/>
            <a:extLst>
              <a:ext uri="{96DAC541-7B7A-43D3-8B79-37D633B846F1}">
                <asvg:svgBlip xmlns:asvg="http://schemas.microsoft.com/office/drawing/2016/SVG/main" r:embed="rId32"/>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Machine-Learning-Studio-Workspaces</a:t>
            </a:r>
          </a:p>
        </p:txBody>
      </p:sp>
      <p:pic>
        <p:nvPicPr>
          <p:cNvPr id="35" name="Picture 35"/>
          <p:cNvPicPr>
            <a:picLocks noChangeAspect="1"/>
          </p:cNvPicPr>
          <p:nvPr/>
        </p:nvPicPr>
        <p:blipFill>
          <a:blip r:embed="rId33">
            <a:lum/>
            <a:extLst>
              <a:ext uri="{96DAC541-7B7A-43D3-8B79-37D633B846F1}">
                <asvg:svgBlip xmlns:asvg="http://schemas.microsoft.com/office/drawing/2016/SVG/main" r:embed="rId34"/>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Machine-Learning-Studio-Web-Service-Plans</a:t>
            </a:r>
          </a:p>
        </p:txBody>
      </p:sp>
      <p:pic>
        <p:nvPicPr>
          <p:cNvPr id="37" name="Picture 37"/>
          <p:cNvPicPr>
            <a:picLocks noChangeAspect="1"/>
          </p:cNvPicPr>
          <p:nvPr/>
        </p:nvPicPr>
        <p:blipFill>
          <a:blip r:embed="rId35">
            <a:lum/>
            <a:extLst>
              <a:ext uri="{96DAC541-7B7A-43D3-8B79-37D633B846F1}">
                <asvg:svgBlip xmlns:asvg="http://schemas.microsoft.com/office/drawing/2016/SVG/main" r:embed="rId36"/>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Time-Series-Insights-Environments</a:t>
            </a:r>
          </a:p>
        </p:txBody>
      </p:sp>
      <p:pic>
        <p:nvPicPr>
          <p:cNvPr id="39" name="Picture 39"/>
          <p:cNvPicPr>
            <a:picLocks noChangeAspect="1"/>
          </p:cNvPicPr>
          <p:nvPr/>
        </p:nvPicPr>
        <p:blipFill>
          <a:blip r:embed="rId37">
            <a:lum/>
            <a:extLst>
              <a:ext uri="{96DAC541-7B7A-43D3-8B79-37D633B846F1}">
                <asvg:svgBlip xmlns:asvg="http://schemas.microsoft.com/office/drawing/2016/SVG/main" r:embed="rId38"/>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IoT-Hub</a:t>
            </a:r>
          </a:p>
        </p:txBody>
      </p:sp>
      <p:pic>
        <p:nvPicPr>
          <p:cNvPr id="41" name="Picture 41"/>
          <p:cNvPicPr>
            <a:picLocks noChangeAspect="1"/>
          </p:cNvPicPr>
          <p:nvPr/>
        </p:nvPicPr>
        <p:blipFill>
          <a:blip r:embed="rId39">
            <a:lum/>
            <a:extLst>
              <a:ext uri="{96DAC541-7B7A-43D3-8B79-37D633B846F1}">
                <asvg:svgBlip xmlns:asvg="http://schemas.microsoft.com/office/drawing/2016/SVG/main" r:embed="rId40"/>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IoT-Central-Applications</a:t>
            </a:r>
          </a:p>
        </p:txBody>
      </p:sp>
      <p:pic>
        <p:nvPicPr>
          <p:cNvPr id="43" name="Picture 43"/>
          <p:cNvPicPr>
            <a:picLocks noChangeAspect="1"/>
          </p:cNvPicPr>
          <p:nvPr/>
        </p:nvPicPr>
        <p:blipFill>
          <a:blip r:embed="rId41">
            <a:lum/>
            <a:extLst>
              <a:ext uri="{96DAC541-7B7A-43D3-8B79-37D633B846F1}">
                <asvg:svgBlip xmlns:asvg="http://schemas.microsoft.com/office/drawing/2016/SVG/main" r:embed="rId42"/>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Azure-Maps-Accounts</a:t>
            </a:r>
          </a:p>
        </p:txBody>
      </p:sp>
      <p:pic>
        <p:nvPicPr>
          <p:cNvPr id="45" name="Picture 45"/>
          <p:cNvPicPr>
            <a:picLocks noChangeAspect="1"/>
          </p:cNvPicPr>
          <p:nvPr/>
        </p:nvPicPr>
        <p:blipFill>
          <a:blip r:embed="rId43">
            <a:lum/>
            <a:extLst>
              <a:ext uri="{96DAC541-7B7A-43D3-8B79-37D633B846F1}">
                <asvg:svgBlip xmlns:asvg="http://schemas.microsoft.com/office/drawing/2016/SVG/main" r:embed="rId44"/>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IoT-Edge</a:t>
            </a:r>
          </a:p>
        </p:txBody>
      </p:sp>
      <p:pic>
        <p:nvPicPr>
          <p:cNvPr id="47" name="Picture 47"/>
          <p:cNvPicPr>
            <a:picLocks noChangeAspect="1"/>
          </p:cNvPicPr>
          <p:nvPr/>
        </p:nvPicPr>
        <p:blipFill>
          <a:blip r:embed="rId45">
            <a:lum/>
            <a:extLst>
              <a:ext uri="{96DAC541-7B7A-43D3-8B79-37D633B846F1}">
                <asvg:svgBlip xmlns:asvg="http://schemas.microsoft.com/office/drawing/2016/SVG/main" r:embed="rId46"/>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Time-Series-Insights-Event-Sources</a:t>
            </a:r>
          </a:p>
        </p:txBody>
      </p:sp>
      <p:pic>
        <p:nvPicPr>
          <p:cNvPr id="49" name="Picture 49"/>
          <p:cNvPicPr>
            <a:picLocks noChangeAspect="1"/>
          </p:cNvPicPr>
          <p:nvPr/>
        </p:nvPicPr>
        <p:blipFill>
          <a:blip r:embed="rId47">
            <a:lum/>
            <a:extLst>
              <a:ext uri="{96DAC541-7B7A-43D3-8B79-37D633B846F1}">
                <asvg:svgBlip xmlns:asvg="http://schemas.microsoft.com/office/drawing/2016/SVG/main" r:embed="rId48"/>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Time-Series-Insights-Access-Policies</a:t>
            </a:r>
          </a:p>
        </p:txBody>
      </p:sp>
      <p:pic>
        <p:nvPicPr>
          <p:cNvPr id="51" name="Picture 51"/>
          <p:cNvPicPr>
            <a:picLocks noChangeAspect="1"/>
          </p:cNvPicPr>
          <p:nvPr/>
        </p:nvPicPr>
        <p:blipFill>
          <a:blip r:embed="rId49">
            <a:lum/>
            <a:extLst>
              <a:ext uri="{96DAC541-7B7A-43D3-8B79-37D633B846F1}">
                <asvg:svgBlip xmlns:asvg="http://schemas.microsoft.com/office/drawing/2016/SVG/main" r:embed="rId50"/>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Time-Series-Data-Sets</a:t>
            </a:r>
          </a:p>
        </p:txBody>
      </p:sp>
      <p:pic>
        <p:nvPicPr>
          <p:cNvPr id="53" name="Picture 53"/>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Windows10-Core-Services</a:t>
            </a:r>
          </a:p>
        </p:txBody>
      </p:sp>
      <p:pic>
        <p:nvPicPr>
          <p:cNvPr id="55" name="Picture 55"/>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Event-Grid-Subscriptions</a:t>
            </a:r>
          </a:p>
        </p:txBody>
      </p:sp>
      <p:pic>
        <p:nvPicPr>
          <p:cNvPr id="57" name="Picture 57"/>
          <p:cNvPicPr>
            <a:picLocks noChangeAspect="1"/>
          </p:cNvPicPr>
          <p:nvPr/>
        </p:nvPicPr>
        <p:blipFill>
          <a:blip r:embed="rId55">
            <a:lum/>
            <a:extLst>
              <a:ext uri="{96DAC541-7B7A-43D3-8B79-37D633B846F1}">
                <asvg:svgBlip xmlns:asvg="http://schemas.microsoft.com/office/drawing/2016/SVG/main" r:embed="rId56"/>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Device-Provisioning-Services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MANAGEMENT + GOVERNANCE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Monitor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Alerts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Advisor</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Blueprints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Activity-Log</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Diagnostics-Settings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Scheduler-Job-Collections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Compliance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My-Customers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Solutions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Automation-Accounts</a:t>
            </a:r>
          </a:p>
        </p:txBody>
      </p:sp>
      <p:pic>
        <p:nvPicPr>
          <p:cNvPr id="35" name="Picture 35"/>
          <p:cNvPicPr>
            <a:picLocks noChangeAspect="1"/>
          </p:cNvPicPr>
          <p:nvPr/>
        </p:nvPicPr>
        <p:blipFill>
          <a:blip r:embed="rId12">
            <a:lum/>
            <a:extLst>
              <a:ext uri="{96DAC541-7B7A-43D3-8B79-37D633B846F1}">
                <asvg:svgBlip xmlns:asvg="http://schemas.microsoft.com/office/drawing/2016/SVG/main" r:embed="rId34"/>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Operation-Log-(Classic)</a:t>
            </a:r>
          </a:p>
        </p:txBody>
      </p:sp>
      <p:pic>
        <p:nvPicPr>
          <p:cNvPr id="37" name="Picture 37"/>
          <p:cNvPicPr>
            <a:picLocks noChangeAspect="1"/>
          </p:cNvPicPr>
          <p:nvPr/>
        </p:nvPicPr>
        <p:blipFill>
          <a:blip r:embed="rId35">
            <a:lum/>
            <a:extLst>
              <a:ext uri="{96DAC541-7B7A-43D3-8B79-37D633B846F1}">
                <asvg:svgBlip xmlns:asvg="http://schemas.microsoft.com/office/drawing/2016/SVG/main" r:embed="rId36"/>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Service-Providers</a:t>
            </a:r>
          </a:p>
        </p:txBody>
      </p:sp>
      <p:pic>
        <p:nvPicPr>
          <p:cNvPr id="39" name="Picture 39"/>
          <p:cNvPicPr>
            <a:picLocks noChangeAspect="1"/>
          </p:cNvPicPr>
          <p:nvPr/>
        </p:nvPicPr>
        <p:blipFill>
          <a:blip r:embed="rId37">
            <a:lum/>
            <a:extLst>
              <a:ext uri="{96DAC541-7B7A-43D3-8B79-37D633B846F1}">
                <asvg:svgBlip xmlns:asvg="http://schemas.microsoft.com/office/drawing/2016/SVG/main" r:embed="rId38"/>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Education</a:t>
            </a:r>
          </a:p>
        </p:txBody>
      </p:sp>
      <p:pic>
        <p:nvPicPr>
          <p:cNvPr id="41" name="Picture 41"/>
          <p:cNvPicPr>
            <a:picLocks noChangeAspect="1"/>
          </p:cNvPicPr>
          <p:nvPr/>
        </p:nvPicPr>
        <p:blipFill>
          <a:blip r:embed="rId39">
            <a:lum/>
            <a:extLst>
              <a:ext uri="{96DAC541-7B7A-43D3-8B79-37D633B846F1}">
                <asvg:svgBlip xmlns:asvg="http://schemas.microsoft.com/office/drawing/2016/SVG/main" r:embed="rId40"/>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Service-Catalog-MAD</a:t>
            </a:r>
          </a:p>
        </p:txBody>
      </p:sp>
      <p:pic>
        <p:nvPicPr>
          <p:cNvPr id="43" name="Picture 43"/>
          <p:cNvPicPr>
            <a:picLocks noChangeAspect="1"/>
          </p:cNvPicPr>
          <p:nvPr/>
        </p:nvPicPr>
        <p:blipFill>
          <a:blip r:embed="rId41">
            <a:lum/>
            <a:extLst>
              <a:ext uri="{96DAC541-7B7A-43D3-8B79-37D633B846F1}">
                <asvg:svgBlip xmlns:asvg="http://schemas.microsoft.com/office/drawing/2016/SVG/main" r:embed="rId42"/>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Intune-Trends</a:t>
            </a:r>
          </a:p>
        </p:txBody>
      </p:sp>
      <p:pic>
        <p:nvPicPr>
          <p:cNvPr id="45" name="Picture 45"/>
          <p:cNvPicPr>
            <a:picLocks noChangeAspect="1"/>
          </p:cNvPicPr>
          <p:nvPr/>
        </p:nvPicPr>
        <p:blipFill>
          <a:blip r:embed="rId43">
            <a:lum/>
            <a:extLst>
              <a:ext uri="{96DAC541-7B7A-43D3-8B79-37D633B846F1}">
                <asvg:svgBlip xmlns:asvg="http://schemas.microsoft.com/office/drawing/2016/SVG/main" r:embed="rId44"/>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Azure-Lighthouse</a:t>
            </a:r>
          </a:p>
        </p:txBody>
      </p:sp>
      <p:pic>
        <p:nvPicPr>
          <p:cNvPr id="47" name="Picture 47"/>
          <p:cNvPicPr>
            <a:picLocks noChangeAspect="1"/>
          </p:cNvPicPr>
          <p:nvPr/>
        </p:nvPicPr>
        <p:blipFill>
          <a:blip r:embed="rId45">
            <a:lum/>
            <a:extLst>
              <a:ext uri="{96DAC541-7B7A-43D3-8B79-37D633B846F1}">
                <asvg:svgBlip xmlns:asvg="http://schemas.microsoft.com/office/drawing/2016/SVG/main" r:embed="rId46"/>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Universal-Print</a:t>
            </a:r>
          </a:p>
        </p:txBody>
      </p:sp>
      <p:pic>
        <p:nvPicPr>
          <p:cNvPr id="49" name="Picture 49"/>
          <p:cNvPicPr>
            <a:picLocks noChangeAspect="1"/>
          </p:cNvPicPr>
          <p:nvPr/>
        </p:nvPicPr>
        <p:blipFill>
          <a:blip r:embed="rId47">
            <a:lum/>
            <a:extLst>
              <a:ext uri="{96DAC541-7B7A-43D3-8B79-37D633B846F1}">
                <asvg:svgBlip xmlns:asvg="http://schemas.microsoft.com/office/drawing/2016/SVG/main" r:embed="rId48"/>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Azure-Arc</a:t>
            </a:r>
          </a:p>
        </p:txBody>
      </p:sp>
      <p:pic>
        <p:nvPicPr>
          <p:cNvPr id="51" name="Picture 51"/>
          <p:cNvPicPr>
            <a:picLocks noChangeAspect="1"/>
          </p:cNvPicPr>
          <p:nvPr/>
        </p:nvPicPr>
        <p:blipFill>
          <a:blip r:embed="rId49">
            <a:lum/>
            <a:extLst>
              <a:ext uri="{96DAC541-7B7A-43D3-8B79-37D633B846F1}">
                <asvg:svgBlip xmlns:asvg="http://schemas.microsoft.com/office/drawing/2016/SVG/main" r:embed="rId50"/>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Arc-Machines</a:t>
            </a:r>
          </a:p>
        </p:txBody>
      </p:sp>
      <p:pic>
        <p:nvPicPr>
          <p:cNvPr id="53" name="Picture 53"/>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Resources-Provider</a:t>
            </a:r>
          </a:p>
        </p:txBody>
      </p:sp>
      <p:pic>
        <p:nvPicPr>
          <p:cNvPr id="55" name="Picture 55"/>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User-Privacy</a:t>
            </a:r>
          </a:p>
        </p:txBody>
      </p:sp>
      <p:pic>
        <p:nvPicPr>
          <p:cNvPr id="57" name="Picture 57"/>
          <p:cNvPicPr>
            <a:picLocks noChangeAspect="1"/>
          </p:cNvPicPr>
          <p:nvPr/>
        </p:nvPicPr>
        <p:blipFill>
          <a:blip r:embed="rId55">
            <a:lum/>
            <a:extLst>
              <a:ext uri="{96DAC541-7B7A-43D3-8B79-37D633B846F1}">
                <asvg:svgBlip xmlns:asvg="http://schemas.microsoft.com/office/drawing/2016/SVG/main" r:embed="rId56"/>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Managed-Desktop</a:t>
            </a:r>
          </a:p>
        </p:txBody>
      </p:sp>
      <p:pic>
        <p:nvPicPr>
          <p:cNvPr id="59" name="Picture 59"/>
          <p:cNvPicPr>
            <a:picLocks noChangeAspect="1"/>
          </p:cNvPicPr>
          <p:nvPr/>
        </p:nvPicPr>
        <p:blipFill>
          <a:blip r:embed="rId57">
            <a:lum/>
            <a:extLst>
              <a:ext uri="{96DAC541-7B7A-43D3-8B79-37D633B846F1}">
                <asvg:svgBlip xmlns:asvg="http://schemas.microsoft.com/office/drawing/2016/SVG/main" r:embed="rId58"/>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Managed-Applications-Center</a:t>
            </a:r>
          </a:p>
        </p:txBody>
      </p:sp>
      <p:pic>
        <p:nvPicPr>
          <p:cNvPr id="61" name="Picture 61"/>
          <p:cNvPicPr>
            <a:picLocks noChangeAspect="1"/>
          </p:cNvPicPr>
          <p:nvPr/>
        </p:nvPicPr>
        <p:blipFill>
          <a:blip r:embed="rId59">
            <a:lum/>
            <a:extLst>
              <a:ext uri="{96DAC541-7B7A-43D3-8B79-37D633B846F1}">
                <asvg:svgBlip xmlns:asvg="http://schemas.microsoft.com/office/drawing/2016/SVG/main" r:embed="rId60"/>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Customer-Lockbox-for-Microsoft-Azure</a:t>
            </a:r>
          </a:p>
        </p:txBody>
      </p:sp>
      <p:pic>
        <p:nvPicPr>
          <p:cNvPr id="63" name="Picture 63"/>
          <p:cNvPicPr>
            <a:picLocks noChangeAspect="1"/>
          </p:cNvPicPr>
          <p:nvPr/>
        </p:nvPicPr>
        <p:blipFill>
          <a:blip r:embed="rId61">
            <a:lum/>
            <a:extLst>
              <a:ext uri="{96DAC541-7B7A-43D3-8B79-37D633B846F1}">
                <asvg:svgBlip xmlns:asvg="http://schemas.microsoft.com/office/drawing/2016/SVG/main" r:embed="rId62"/>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Policy</a:t>
            </a:r>
          </a:p>
        </p:txBody>
      </p:sp>
      <p:pic>
        <p:nvPicPr>
          <p:cNvPr id="65" name="Picture 65"/>
          <p:cNvPicPr>
            <a:picLocks noChangeAspect="1"/>
          </p:cNvPicPr>
          <p:nvPr/>
        </p:nvPicPr>
        <p:blipFill>
          <a:blip r:embed="rId63">
            <a:lum/>
            <a:extLst>
              <a:ext uri="{96DAC541-7B7A-43D3-8B79-37D633B846F1}">
                <asvg:svgBlip xmlns:asvg="http://schemas.microsoft.com/office/drawing/2016/SVG/main" r:embed="rId64"/>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Resource-Graph-Explorer</a:t>
            </a:r>
          </a:p>
        </p:txBody>
      </p:sp>
      <p:pic>
        <p:nvPicPr>
          <p:cNvPr id="67" name="Picture 67"/>
          <p:cNvPicPr>
            <a:picLocks noChangeAspect="1"/>
          </p:cNvPicPr>
          <p:nvPr/>
        </p:nvPicPr>
        <p:blipFill>
          <a:blip r:embed="rId65">
            <a:lum/>
            <a:extLst>
              <a:ext uri="{96DAC541-7B7A-43D3-8B79-37D633B846F1}">
                <asvg:svgBlip xmlns:asvg="http://schemas.microsoft.com/office/drawing/2016/SVG/main" r:embed="rId66"/>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MachinesAzureArc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MENU</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Keys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MIGRATE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Data-Box</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Azure-Migrate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MIGRATION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Azure-Database-Migration-Services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MIXED REALITY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Remote-Rendering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Spatial-Anchor-Accounts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AI + MACHINE LEARNING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Batch-AI</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Machine-Learning-Studio-(Classic)-Web-Services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Genomics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Computer-Vision</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Custom-Vision</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Face-APIs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Content-Moderators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Personalizers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Speech-Services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QnA-Makers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Translator-Text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Language-Understanding</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Immersive-Readers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Anomaly-Detector</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Form-Recognizers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Azure-Experimentation-Studio</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Azure-Object-Understanding</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Metrics-Advisor</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Azure-Applied-AI-Services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Language</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Cognitive-Services-Decisions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Serverless-Search</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Bonsai</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Azure-OpenAI</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AI-Studio</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a:t>
            </a:r>
          </a:p>
        </p:txBody>
      </p:sp>
      <p:pic>
        <p:nvPicPr>
          <p:cNvPr id="57" name="Picture 5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Genomics-Accounts</a:t>
            </a:r>
          </a:p>
        </p:txBody>
      </p:sp>
      <p:pic>
        <p:nvPicPr>
          <p:cNvPr id="59" name="Picture 59"/>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Bot-Services</a:t>
            </a:r>
          </a:p>
        </p:txBody>
      </p:sp>
      <p:pic>
        <p:nvPicPr>
          <p:cNvPr id="61" name="Picture 61"/>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a:t>
            </a:r>
          </a:p>
        </p:txBody>
      </p:sp>
      <p:pic>
        <p:nvPicPr>
          <p:cNvPr id="63" name="Picture 63"/>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Machine-Learning-Studio-Workspaces</a:t>
            </a:r>
          </a:p>
        </p:txBody>
      </p:sp>
      <p:pic>
        <p:nvPicPr>
          <p:cNvPr id="65" name="Picture 65"/>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Machine-Learning-Studio-Web-Service-Plans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MOBILE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MONITOR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Monitor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Activity-Log</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Diagnostics-Settings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Azure-Monitors-for-SAP-Solutions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Change-Analysis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Azure-Workbooks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Network-Watcher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Auto-Scale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NETWORKING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CDN-Profiles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Azure-Firewall-Manager</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Azure-Firewall-Policy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IP-Groups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Virtual-WAN-Hub</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Resource-Management-Private-Link</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Load-Balancer-Hub</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Bastions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Virtual-Router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Connected-Cache</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Spot-VMSS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Spot-VM</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Subnet</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DNS-Private-Resolver</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Azure-Communications-Gateway</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Traffic-Controller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DNS-Security-Policy</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DNS-Multistack</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ATM-Multistack</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IP-Address-manager</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Load-Balancers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Virtual-Network-Gateways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DNS-Zones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Traffic-Manager-Profiles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Network-Watcher</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Network-Security-Groups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Public-IP-Addresses-(Classic)</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Public-IP-Addresses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On-Premises-Data-Gateways</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Route-Filters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DDoS-Protection-Plans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Front-Door-and-CDN-Profiles</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Virtual-Networks-(Classic)</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Application-Gateways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Local-Network-Gateways</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ExpressRoute-Circuits</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Network-Interfaces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Connections</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Route-Tables</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Firewalls</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Service-Endpoint-Policies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NETWORKING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NAT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Virtual-WANs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Web-Application-Firewall-Policies(WAF)</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Proximity-Placement-Groups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Reserved-IP-Addresses-(Classic)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Public-IP-Prefixes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NEW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Connected-Vehicle-Platform</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Azure-Sustainability</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IcM-Troubleshooting</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OSConfig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Entra-Identity</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Storage-Actions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Entra-Connect-Sync</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Entra-Connect-Health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Azure-Virtual-Desktop</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SSH-Keys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Internet-Analyzer-Profiles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Azure-Cloud-Shell</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Video-Analyzers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ExpressRoute-Direct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Cost-Export</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Azure-Communication-Services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Peering-Service</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Azure-Network-Function-Manager-Functions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Log-Analytics-Query-Pack</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Arc-Kubernetes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Azure-VMware-Solution</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Peerings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Dashboard-Hub</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Azure-Video-Indexer</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AVS-VM</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Arc-PostgreSQL </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Arc-SQL-Managed-Instance</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Arc-SQL-Server</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Data-Collection-Rules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Resource-Mover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Azure-Chaos-Studio</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Network-Managers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Dedicated-HSM</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Modular-Data-Center</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Template-Specs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Arc-Data-services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Azure-Backup-Center</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Backup-Vault</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Device-Update-IoT-Hub</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Fiji</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Azure-Monitor-Dashboard</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SCVMM-Management-Servers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Cloud-Services-(extended-support)</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Azure-Support-Center-Blue</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Web-App-+-Database</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Azure-HPC-Workbenches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Disk-Pool</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Bare-Metal-Infrastructure</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Private-Endpoints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Open-Supply-Chain-Platform</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Aquila</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Reserved-Capacity</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Custom-IP-Prefix</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FHIR-Service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MedTech-Service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Managed-Instance-Apache-Cassandra</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Confidential-Ledgers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AAD-Licenses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Test-Base</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Azure-Orbital</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Capacity-Reservation-Groups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Windows-Notification-Services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Azure-Network-Function-Manager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Mission-Landing-Zone</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Mobile-Networks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VM-App-Definitions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VM-App-Versions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Azure-Edge-Hardware-Center</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Resource-Guard</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Ceres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Azurite</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Update-Management-Center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Azure-Compute-Galleries</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Community-Images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VM-Image-Version</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Savings-Plans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Worker-Container-App</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Azure-Managed-Grafana</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Targets-Management</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Storage-Functions</a:t>
            </a:r>
          </a:p>
        </p:txBody>
      </p:sp>
      <p:pic>
        <p:nvPicPr>
          <p:cNvPr id="57" name="Picture 57"/>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Storage-Tasks</a:t>
            </a:r>
          </a:p>
        </p:txBody>
      </p:sp>
      <p:pic>
        <p:nvPicPr>
          <p:cNvPr id="59" name="Picture 59"/>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Sonic-Dash</a:t>
            </a:r>
          </a:p>
        </p:txBody>
      </p:sp>
      <p:pic>
        <p:nvPicPr>
          <p:cNvPr id="61" name="Picture 61"/>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Compliance-Center</a:t>
            </a:r>
          </a:p>
        </p:txBody>
      </p:sp>
      <p:pic>
        <p:nvPicPr>
          <p:cNvPr id="63" name="Picture 63"/>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Network-Security-Perimeters</a:t>
            </a:r>
          </a:p>
        </p:txBody>
      </p:sp>
      <p:pic>
        <p:nvPicPr>
          <p:cNvPr id="65" name="Picture 65"/>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Azure-Load-Testing</a:t>
            </a:r>
          </a:p>
        </p:txBody>
      </p:sp>
      <p:pic>
        <p:nvPicPr>
          <p:cNvPr id="67" name="Picture 67"/>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Virtual-Visits-Builder</a:t>
            </a:r>
          </a:p>
        </p:txBody>
      </p:sp>
      <p:pic>
        <p:nvPicPr>
          <p:cNvPr id="69" name="Picture 69"/>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Azure-Quotas</a:t>
            </a:r>
          </a:p>
        </p:txBody>
      </p:sp>
      <p:pic>
        <p:nvPicPr>
          <p:cNvPr id="71" name="Picture 71"/>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Container-Apps-Environments</a:t>
            </a:r>
          </a:p>
        </p:txBody>
      </p:sp>
      <p:pic>
        <p:nvPicPr>
          <p:cNvPr id="73" name="Picture 73"/>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App-Compliance-Automation</a:t>
            </a:r>
          </a:p>
        </p:txBody>
      </p:sp>
      <p:pic>
        <p:nvPicPr>
          <p:cNvPr id="75" name="Picture 75"/>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Virtual-Instance-for-SAP</a:t>
            </a:r>
          </a:p>
        </p:txBody>
      </p:sp>
      <p:pic>
        <p:nvPicPr>
          <p:cNvPr id="77" name="Picture 77"/>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Azure-Center-for-SAP</a:t>
            </a:r>
          </a:p>
        </p:txBody>
      </p:sp>
      <p:pic>
        <p:nvPicPr>
          <p:cNvPr id="79" name="Picture 79"/>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Azure-Storage-Mover</a:t>
            </a:r>
          </a:p>
        </p:txBody>
      </p:sp>
      <p:pic>
        <p:nvPicPr>
          <p:cNvPr id="81" name="Picture 81"/>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Central-Service-Instance-For-SAP</a:t>
            </a:r>
          </a:p>
        </p:txBody>
      </p:sp>
      <p:pic>
        <p:nvPicPr>
          <p:cNvPr id="83" name="Picture 83"/>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Kubernetes-Fleet-Manager</a:t>
            </a:r>
          </a:p>
        </p:txBody>
      </p:sp>
      <p:pic>
        <p:nvPicPr>
          <p:cNvPr id="85" name="Picture 85"/>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Express-Route-Traffic-Collector</a:t>
            </a:r>
          </a:p>
        </p:txBody>
      </p:sp>
      <p:pic>
        <p:nvPicPr>
          <p:cNvPr id="87" name="Picture 87"/>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Database-Instance-For-SAP</a:t>
            </a:r>
          </a:p>
        </p:txBody>
      </p:sp>
      <p:pic>
        <p:nvPicPr>
          <p:cNvPr id="89" name="Picture 89"/>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Elastic-SAN</a:t>
            </a:r>
          </a:p>
        </p:txBody>
      </p:sp>
      <p:pic>
        <p:nvPicPr>
          <p:cNvPr id="91" name="Picture 91"/>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Microsoft-Dev-Box</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Azure-Deployment-Environments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Azure-Dev-Tunnels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Virtual-Enclaves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AKS-Istio</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Defender-CM-Local-Manager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Defender-External-Management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Defender-Freezer-Monitor</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Defender-Historian</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Defender-HMI</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Defender-Marquee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Defender-Robot-Controller</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Defender-Sensor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Defender-Slot</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Defender-Web-Guiding-System</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Defender-DCS-Controller</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Defender-Distributer-Control-System</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Defender-Engineering-Station</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Defender-Industrial-Packaging-System</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Defender-Industrial-Printer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Defender-Industrial-Scale-System</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Defender-Industrial-Robot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Defender-Meter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Defender-PLC</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Defender-Pneumatic-Device</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Defender-Programable-Board</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Defender-Relay</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Defender-RTU</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HDI-AKS-Cluster</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Local-Network-Gateways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Edge-Management</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Instance-Pools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Azure-Sphere</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App-Registrations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Exchange-On-Premises-Access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WAC</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AzureAttestation</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RTOS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Web-Jobs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POWER PLATFORM</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AIBuilder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Dataverse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PowerApps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PowerAutomate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PowerBI</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PowerFx</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PowerPages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PowerVirtualAgents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SECURITY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Detonation</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Microsoft-Defender-for-IoT</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Azure-AD-Privleged-Identity-Management</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Microsoft-Defender-EASM</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Identity-Secure-Score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Azure-AD-Risky-Signins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Azure-AD-Risky-Users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Azure-AD-Authentication-Methods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Multifactor-Authentication</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Azure-Information-Protection</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Azure-AD-Identity-Protection</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Conditional-Access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Microsoft-Defender-for-Cloud</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Application-Security-Groups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Key-Vaults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Azure-Sentinel</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User-Settings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ExtendedSecurityUpdates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ANALYTICS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Stream-Analytics-Jobs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Endpoint-Analytics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Azure-Synapse-Analytics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Azure-Workbooks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Power-BI-Embedded</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HD-Insight-Clusters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Data-Lake-Analytics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Azure-Data-Explorer-Clusters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Analysis-Services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Event-Hub-Clusters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Data-Lake-Store-Gen1</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Azure-Databricks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STORAGE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Azure-HCP-Cache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Storage-Accounts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Storage-Accounts-(Classic)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StorSimple-Device-Managers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Data-Lake-Storage-Gen1</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Storage-Explorer</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StorSimple-Data-Managers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Storage-Sync-Services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Data-Box</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Azure-NetApp-Files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Data-Share-Invitations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Data-Shares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Import-Export-Jobs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Azure-Fileshares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WEB</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App-Service-Plans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App-Service-Certificates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App-Service-Domains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Static-Apps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API-Center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App-Space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App-Service-Environments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SignalR</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Notification-Hub-Namespaces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Front-Door-and-CDN-Profiles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Azure-Media-Service</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Azure-Spring-Apps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APP SERVICES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App-Service-Plans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App-Service-Certificates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App-Service-Domains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CDN-Profiles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App-Service-Environments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AZURE ECOSYSTEM</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Collaborative-Service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Applens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Azure-Hybrid-Center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AZURE STACK</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Multi-Tenancy</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Infrastructure-Backup</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Capacity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Offers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User-Subscriptions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Plans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Updates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BLOCKCHAIN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Blockchain-Applications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Outbound-Connection</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Azure-Blockchain-Service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Azure-Token-Service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ABS-Member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Consortium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COMPUTE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Maintenance-Configuration</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Host-Pools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Application-Group</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Workspaces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Disk-Encryption-Sets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Workspaces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Automanaged-VM</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Managed-Service-Fabric</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Metrics-Advisor</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Image-Templates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Restore-Points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Restore-Points-Collections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Azure-Compute-Galleries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Virtual-Machine</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Kubernetes-Services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Mesh-Applications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Availability-Sets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Disks-Snapshots</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OS-Images-(Classic)</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Virtual-Machines-(Classic)</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Function-Apps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Cloud-Services-(Classic)</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Batch-Accounts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VM-Scale-Sets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Service-Fabric-Clusters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Image-Definitions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Image-Versions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Shared-Image-Galleries</a:t>
            </a:r>
          </a:p>
        </p:txBody>
      </p:sp>
      <p:pic>
        <p:nvPicPr>
          <p:cNvPr id="65" name="Picture 65"/>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VM-Images-(Classic)</a:t>
            </a:r>
          </a:p>
        </p:txBody>
      </p:sp>
      <p:pic>
        <p:nvPicPr>
          <p:cNvPr id="67" name="Picture 67"/>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Disks-(Classic)</a:t>
            </a:r>
          </a:p>
        </p:txBody>
      </p:sp>
      <p:pic>
        <p:nvPicPr>
          <p:cNvPr id="69" name="Picture 69"/>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Container-Services-(Deprecated)</a:t>
            </a:r>
          </a:p>
        </p:txBody>
      </p:sp>
      <p:pic>
        <p:nvPicPr>
          <p:cNvPr id="71" name="Picture 71"/>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Container-Instances</a:t>
            </a:r>
          </a:p>
        </p:txBody>
      </p:sp>
      <p:pic>
        <p:nvPicPr>
          <p:cNvPr id="73" name="Picture 73"/>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Host-Groups</a:t>
            </a:r>
          </a:p>
        </p:txBody>
      </p:sp>
      <p:pic>
        <p:nvPicPr>
          <p:cNvPr id="75" name="Picture 75"/>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Hosts</a:t>
            </a:r>
          </a:p>
        </p:txBody>
      </p:sp>
      <p:pic>
        <p:nvPicPr>
          <p:cNvPr id="77" name="Picture 77"/>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Azure-Spring-Apps</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a:gradFill>
      </a:fillStyleLst>
      <a:lnStyleLst>
        <a:ln w="6350" cap="flat">
          <a:solidFill>
            <a:schemeClr val="phClr"/>
          </a:solidFill>
          <a:prstDash val="solid"/>
          <a:miter/>
          <a:headEnd type="none"/>
          <a:tailEnd type="none"/>
        </a:ln>
        <a:ln w="12700" cap="flat">
          <a:solidFill>
            <a:schemeClr val="phClr"/>
          </a:solidFill>
          <a:prstDash val="solid"/>
          <a:miter/>
          <a:headEnd type="none"/>
          <a:tailEnd type="none"/>
        </a:ln>
        <a:ln w="19050" cap="flat">
          <a:solidFill>
            <a:schemeClr val="phClr"/>
          </a:solidFill>
          <a:prstDash val="solid"/>
          <a:miter/>
          <a:headEnd type="none"/>
          <a:tailEnd type="none"/>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Pages>0</Pages>
  <Words>1285</Words>
  <Characters>0</Characters>
  <Application>Microsoft Office PowerPoint</Application>
  <PresentationFormat>Widescreen</PresentationFormat>
  <Lines>0</Lines>
  <Paragraphs>781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Kortas</cp:lastModifiedBy>
  <cp:revision>2</cp:revision>
  <dcterms:modified xsi:type="dcterms:W3CDTF">2024-07-07T10:44:05Z</dcterms:modified>
</cp:coreProperties>
</file>